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2"/>
  </p:notesMasterIdLst>
  <p:sldIdLst>
    <p:sldId id="320" r:id="rId2"/>
    <p:sldId id="319" r:id="rId3"/>
    <p:sldId id="298" r:id="rId4"/>
    <p:sldId id="299" r:id="rId5"/>
    <p:sldId id="297" r:id="rId6"/>
    <p:sldId id="301" r:id="rId7"/>
    <p:sldId id="322" r:id="rId8"/>
    <p:sldId id="302" r:id="rId9"/>
    <p:sldId id="304" r:id="rId10"/>
    <p:sldId id="305" r:id="rId11"/>
    <p:sldId id="310" r:id="rId12"/>
    <p:sldId id="311" r:id="rId13"/>
    <p:sldId id="324" r:id="rId14"/>
    <p:sldId id="323" r:id="rId15"/>
    <p:sldId id="313" r:id="rId16"/>
    <p:sldId id="315" r:id="rId17"/>
    <p:sldId id="325" r:id="rId18"/>
    <p:sldId id="326" r:id="rId19"/>
    <p:sldId id="327" r:id="rId20"/>
    <p:sldId id="31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66" d="100"/>
          <a:sy n="66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61E20-550B-441F-8367-B25D714FEF9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303A3-0823-4D58-9898-5DB570691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23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06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3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5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8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8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9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6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79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0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31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8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3FADF-0757-483B-8EA5-FBDC73B01591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01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" y="31395"/>
            <a:ext cx="9153512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44824"/>
            <a:ext cx="5400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униципальное Автономное 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ошкольное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бразовательное Учреждение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№373  комбинированного вида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«Скворушка»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1244" y="355387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«Природный уголок и экспериментирование»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 № 16 «Земляничка»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Трудолюбова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Викторовна  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Акимова Лариса Анатольевна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6433712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2021- 2022 </a:t>
            </a:r>
          </a:p>
        </p:txBody>
      </p:sp>
    </p:spTree>
    <p:extLst>
      <p:ext uri="{BB962C8B-B14F-4D97-AF65-F5344CB8AC3E}">
        <p14:creationId xmlns:p14="http://schemas.microsoft.com/office/powerpoint/2010/main" val="1660912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91" y="-53096"/>
            <a:ext cx="9214795" cy="6911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156" y="905684"/>
            <a:ext cx="2982614" cy="39768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96" y="905684"/>
            <a:ext cx="2972607" cy="39634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340"/>
            <a:ext cx="2970330" cy="396044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4456" y="-32307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«Парусные гонки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 descr="E:\DCIM\103_FUJI\DSCF32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6702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DCIM\103_FUJI\DSCF32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60" y="1700808"/>
            <a:ext cx="2372287" cy="203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:\DCIM\103_FUJI\DSCF32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60" y="4925733"/>
            <a:ext cx="1990943" cy="149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E:\DCIM\103_FUJI\DSCF32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3" y="1700808"/>
            <a:ext cx="240928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E:\DCIM\103_FUJI\DSCF32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25422"/>
            <a:ext cx="2242659" cy="14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28650" y="-22712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  на вкус»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" y="0"/>
            <a:ext cx="9144000" cy="6858000"/>
          </a:xfrm>
          <a:prstGeom prst="rect">
            <a:avLst/>
          </a:prstGeom>
        </p:spPr>
      </p:pic>
      <p:pic>
        <p:nvPicPr>
          <p:cNvPr id="9" name="Picture 2" descr="E:\DCIM\103_FUJI\DSCF33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4" y="2924944"/>
            <a:ext cx="2517124" cy="189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269" y="1681589"/>
            <a:ext cx="2517124" cy="19321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4944" y="1067560"/>
            <a:ext cx="3495832" cy="2181745"/>
          </a:xfrm>
          <a:prstGeom prst="rect">
            <a:avLst/>
          </a:prstGeom>
        </p:spPr>
      </p:pic>
      <p:pic>
        <p:nvPicPr>
          <p:cNvPr id="12" name="Picture 5" descr="E:\DCIM\103_FUJI\DSCF33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80" y="3784305"/>
            <a:ext cx="4675405" cy="29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5154" y="-19387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«Зачем человеку глаза»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88"/>
            <a:ext cx="9135883" cy="685191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0" y="5555161"/>
            <a:ext cx="2359174" cy="6218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4590" y="-17140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«Испытание магнита»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" y="836712"/>
            <a:ext cx="2281246" cy="3124810"/>
          </a:xfrm>
          <a:prstGeom prst="rect">
            <a:avLst/>
          </a:prstGeom>
        </p:spPr>
      </p:pic>
      <p:pic>
        <p:nvPicPr>
          <p:cNvPr id="7" name="Объект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658" y="836711"/>
            <a:ext cx="2211493" cy="3124811"/>
          </a:xfrm>
          <a:prstGeom prst="rect">
            <a:avLst/>
          </a:prstGeom>
        </p:spPr>
      </p:pic>
      <p:pic>
        <p:nvPicPr>
          <p:cNvPr id="9" name="Объект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72" y="1848127"/>
            <a:ext cx="3868737" cy="36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88"/>
            <a:ext cx="9135883" cy="685191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4590" y="-17140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«Такая разная ткань»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443" r="259" b="18553"/>
          <a:stretch/>
        </p:blipFill>
        <p:spPr>
          <a:xfrm>
            <a:off x="432232" y="1154163"/>
            <a:ext cx="3455862" cy="3756695"/>
          </a:xfrm>
        </p:spPr>
      </p:pic>
      <p:pic>
        <p:nvPicPr>
          <p:cNvPr id="7" name="Объект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64904"/>
            <a:ext cx="4270243" cy="320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16" y="0"/>
            <a:ext cx="9144000" cy="6858000"/>
          </a:xfrm>
          <a:prstGeom prst="rect">
            <a:avLst/>
          </a:prstGeom>
        </p:spPr>
      </p:pic>
      <p:pic>
        <p:nvPicPr>
          <p:cNvPr id="8" name="Picture 3" descr="C:\Users\1\Desktop\фото сад\DSCF3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24" y="2112680"/>
            <a:ext cx="3996493" cy="266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1\Desktop\фото сад\DSCF31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57" y="808920"/>
            <a:ext cx="4099551" cy="259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1\Desktop\фото сад\DSCF31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92" y="4174656"/>
            <a:ext cx="3744416" cy="257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-24828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«Слух»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1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3" y="1429721"/>
            <a:ext cx="2267744" cy="1700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39" y="1465161"/>
            <a:ext cx="2220491" cy="1665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54" y="4293096"/>
            <a:ext cx="1802376" cy="2403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73" y="1140697"/>
            <a:ext cx="3518307" cy="26387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188988"/>
            <a:ext cx="3174640" cy="238098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1708" y="-221697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«Что выделяет растение»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1708" y="-221697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 родителями 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1\Desktop\раз среда\опыты с родителями\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0424"/>
            <a:ext cx="274779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раз среда\опыты с родителями\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58416"/>
            <a:ext cx="293981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раз среда\опыты с родителями\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01008"/>
            <a:ext cx="293981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esktop\раз среда\опыты с родителями\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33" y="3402378"/>
            <a:ext cx="3071325" cy="230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34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1708" y="-221697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 родителями 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1\Desktop\раз среда\опыты с родителями\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раз среда\опыты с родителями\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36712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раз среда\опыты с родителями\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2483768" cy="18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7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1708" y="-221697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 родителями 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1\Desktop\раз среда\опыты с родителями\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322785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раз среда\опыты с родителями\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7789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esktop\раз среда\опыты с родителями\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170" y="3933056"/>
            <a:ext cx="293981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"/>
            <a:ext cx="9175147" cy="68519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19" y="21752"/>
            <a:ext cx="7886700" cy="132556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природы 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раз среда\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раз среда\3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79414"/>
            <a:ext cx="2815396" cy="211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раз среда\3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9060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94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6" y="0"/>
            <a:ext cx="913548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313" y="764704"/>
            <a:ext cx="6391622" cy="132556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07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8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002" y="-227131"/>
            <a:ext cx="7886700" cy="1325563"/>
          </a:xfrm>
        </p:spPr>
        <p:txBody>
          <a:bodyPr/>
          <a:lstStyle/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esktop\раз среда\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78348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раз среда\3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76370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раз среда\3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2987824" cy="22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" y="6088"/>
            <a:ext cx="9135883" cy="6851912"/>
          </a:xfrm>
          <a:prstGeom prst="rect">
            <a:avLst/>
          </a:prstGeom>
        </p:spPr>
      </p:pic>
      <p:pic>
        <p:nvPicPr>
          <p:cNvPr id="3074" name="Picture 2" descr="C:\Users\1\Desktop\раз среда\3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раз среда\3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13" y="1246968"/>
            <a:ext cx="2141291" cy="160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раз среда\3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esktop\раз среда\9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18842"/>
            <a:ext cx="293981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9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" y="-18296"/>
            <a:ext cx="9168395" cy="687629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4315" y="-161695"/>
            <a:ext cx="7886700" cy="1325563"/>
          </a:xfrm>
        </p:spPr>
        <p:txBody>
          <a:bodyPr>
            <a:normAutofit/>
          </a:bodyPr>
          <a:lstStyle/>
          <a:p>
            <a:pPr algn="ctr"/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1\Desktop\раз среда\9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раз среда\9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раз среда\9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32" y="4005064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0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60" y="-47504"/>
            <a:ext cx="9207337" cy="690550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9158" y="-32126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«Огород на окне»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раз среда\9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18456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раз среда\9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18456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0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88"/>
            <a:ext cx="9135883" cy="685191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4590" y="-99392"/>
            <a:ext cx="7886700" cy="1325563"/>
          </a:xfrm>
        </p:spPr>
        <p:txBody>
          <a:bodyPr/>
          <a:lstStyle/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8650" y="1844824"/>
            <a:ext cx="7886700" cy="468052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1\Desktop\раз среда\огород на окне ср гр\IMG_18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06084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раз среда\огород на окне ср гр\IMG_18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6672"/>
            <a:ext cx="1926464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раз среда\огород на окне ср гр\IMG_18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476672"/>
            <a:ext cx="2520280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раз среда\огород на окне ср гр\IMG_18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20" y="2708920"/>
            <a:ext cx="2974640" cy="297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esktop\раз среда\огород на окне ср гр\IMG_187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20" y="2708920"/>
            <a:ext cx="2537520" cy="253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" y="-10890"/>
            <a:ext cx="9158519" cy="686888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-273290"/>
            <a:ext cx="7886700" cy="1325563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1\Desktop\раз среда\огород на окне ср гр\IMG_18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263691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раз среда\огород на окне ср гр\IMG_18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раз среда\огород на окне ср гр\IMG_18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528" y="3212976"/>
            <a:ext cx="2393504" cy="239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esktop\раз среда\огород на окне ср гр\IMG_18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12976"/>
            <a:ext cx="2393504" cy="239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" y="9520"/>
            <a:ext cx="9131307" cy="6848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96" y="334797"/>
            <a:ext cx="2043440" cy="27245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06" y="3212976"/>
            <a:ext cx="2618574" cy="34914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2" y="188640"/>
            <a:ext cx="3402378" cy="45365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63" y="923870"/>
            <a:ext cx="2315629" cy="308750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9384" y="-160811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«Что тяжелее»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</TotalTime>
  <Words>92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Автономное  Дошкольное Образовательное Учреждение  Детский сад №373  комбинированного вида  «Скворушка»</vt:lpstr>
      <vt:lpstr>«уголок природы »</vt:lpstr>
      <vt:lpstr>Презентация PowerPoint</vt:lpstr>
      <vt:lpstr>Презентация PowerPoint</vt:lpstr>
      <vt:lpstr>Презентация PowerPoint</vt:lpstr>
      <vt:lpstr>«Огород на окне»</vt:lpstr>
      <vt:lpstr>Презентация PowerPoint</vt:lpstr>
      <vt:lpstr>Презентация PowerPoint</vt:lpstr>
      <vt:lpstr>             «Что тяжелее»</vt:lpstr>
      <vt:lpstr>«Парусные гонки»</vt:lpstr>
      <vt:lpstr>«Угадай  на вкус»</vt:lpstr>
      <vt:lpstr>«Зачем человеку глаза»</vt:lpstr>
      <vt:lpstr>«Испытание магнита»</vt:lpstr>
      <vt:lpstr>«Такая разная ткань»</vt:lpstr>
      <vt:lpstr>«Слух»</vt:lpstr>
      <vt:lpstr>«Что выделяет растение»</vt:lpstr>
      <vt:lpstr>«Опыты с родителями »</vt:lpstr>
      <vt:lpstr>«Опыты с родителями »</vt:lpstr>
      <vt:lpstr>«Опыты с родителями »</vt:lpstr>
      <vt:lpstr>Спасибо за внимание!</vt:lpstr>
    </vt:vector>
  </TitlesOfParts>
  <Company>Мэрия города Новосибирска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</dc:creator>
  <cp:lastModifiedBy>1</cp:lastModifiedBy>
  <cp:revision>148</cp:revision>
  <dcterms:created xsi:type="dcterms:W3CDTF">2008-03-02T10:54:02Z</dcterms:created>
  <dcterms:modified xsi:type="dcterms:W3CDTF">2024-01-29T13:30:21Z</dcterms:modified>
</cp:coreProperties>
</file>