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sldIdLst>
    <p:sldId id="320" r:id="rId2"/>
    <p:sldId id="319" r:id="rId3"/>
    <p:sldId id="298" r:id="rId4"/>
    <p:sldId id="299" r:id="rId5"/>
    <p:sldId id="297" r:id="rId6"/>
    <p:sldId id="301" r:id="rId7"/>
    <p:sldId id="322" r:id="rId8"/>
    <p:sldId id="302" r:id="rId9"/>
    <p:sldId id="304" r:id="rId10"/>
    <p:sldId id="305" r:id="rId11"/>
    <p:sldId id="310" r:id="rId12"/>
    <p:sldId id="311" r:id="rId13"/>
    <p:sldId id="324" r:id="rId14"/>
    <p:sldId id="323" r:id="rId15"/>
    <p:sldId id="313" r:id="rId16"/>
    <p:sldId id="315" r:id="rId17"/>
    <p:sldId id="31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79" d="100"/>
          <a:sy n="79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61E20-550B-441F-8367-B25D714FEF9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03A3-0823-4D58-9898-5DB570691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3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6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3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8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9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6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9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0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8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FADF-0757-483B-8EA5-FBDC73B01591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1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" y="-1"/>
            <a:ext cx="9153512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540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униципальное Автономное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бразовательное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№373  комбинированного вида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«Скворушка»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1244" y="35538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программа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почемучки»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№ 16 «Земляничка»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Викторовна 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Акимова Лариса 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433712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2021- 2022 </a:t>
            </a:r>
          </a:p>
        </p:txBody>
      </p:sp>
    </p:spTree>
    <p:extLst>
      <p:ext uri="{BB962C8B-B14F-4D97-AF65-F5344CB8AC3E}">
        <p14:creationId xmlns:p14="http://schemas.microsoft.com/office/powerpoint/2010/main" val="166091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1" y="-53096"/>
            <a:ext cx="9214795" cy="6911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56" y="905684"/>
            <a:ext cx="2982614" cy="3976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96" y="905684"/>
            <a:ext cx="2972607" cy="3963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340"/>
            <a:ext cx="2970330" cy="396044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4456" y="-3230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«Парусные гонки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E:\DCIM\103_FUJI\DSCF3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6702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DCIM\103_FUJI\DSCF32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0" y="1700808"/>
            <a:ext cx="2372287" cy="20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DCIM\103_FUJI\DSCF3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0" y="4925733"/>
            <a:ext cx="1990943" cy="14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DCIM\103_FUJI\DSCF32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3" y="1700808"/>
            <a:ext cx="240928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DCIM\103_FUJI\DSCF32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25422"/>
            <a:ext cx="2242659" cy="14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28650" y="-2271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 на вкус»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0"/>
            <a:ext cx="9144000" cy="6858000"/>
          </a:xfrm>
          <a:prstGeom prst="rect">
            <a:avLst/>
          </a:prstGeom>
        </p:spPr>
      </p:pic>
      <p:pic>
        <p:nvPicPr>
          <p:cNvPr id="9" name="Picture 2" descr="E:\DCIM\103_FUJI\DSCF3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" y="2924944"/>
            <a:ext cx="2517124" cy="18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269" y="1681589"/>
            <a:ext cx="2517124" cy="1932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944" y="1067560"/>
            <a:ext cx="3495832" cy="2181745"/>
          </a:xfrm>
          <a:prstGeom prst="rect">
            <a:avLst/>
          </a:prstGeom>
        </p:spPr>
      </p:pic>
      <p:pic>
        <p:nvPicPr>
          <p:cNvPr id="12" name="Picture 5" descr="E:\DCIM\103_FUJI\DSCF3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80" y="3784305"/>
            <a:ext cx="4675405" cy="29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5154" y="-19387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человеку глаза»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8"/>
            <a:ext cx="9135883" cy="685191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5555161"/>
            <a:ext cx="2359174" cy="6218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4590" y="-17140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«Испытание магнита»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" y="836712"/>
            <a:ext cx="2281246" cy="3124810"/>
          </a:xfrm>
          <a:prstGeom prst="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58" y="836711"/>
            <a:ext cx="2211493" cy="3124811"/>
          </a:xfrm>
          <a:prstGeom prst="rect">
            <a:avLst/>
          </a:prstGeom>
        </p:spPr>
      </p:pic>
      <p:pic>
        <p:nvPicPr>
          <p:cNvPr id="9" name="Объект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72" y="1848127"/>
            <a:ext cx="3868737" cy="36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8"/>
            <a:ext cx="9135883" cy="68519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4590" y="-17140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«Такая разная ткань»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43" r="259" b="18553"/>
          <a:stretch/>
        </p:blipFill>
        <p:spPr>
          <a:xfrm>
            <a:off x="432232" y="1154163"/>
            <a:ext cx="3455862" cy="3756695"/>
          </a:xfrm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4270243" cy="32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6" y="0"/>
            <a:ext cx="9144000" cy="6858000"/>
          </a:xfrm>
          <a:prstGeom prst="rect">
            <a:avLst/>
          </a:prstGeom>
        </p:spPr>
      </p:pic>
      <p:pic>
        <p:nvPicPr>
          <p:cNvPr id="8" name="Picture 3" descr="C:\Users\1\Desktop\фото сад\DSCF3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4" y="2112680"/>
            <a:ext cx="3996493" cy="26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1\Desktop\фото сад\DSCF3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57" y="808920"/>
            <a:ext cx="4099551" cy="25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1\Desktop\фото сад\DSCF31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92" y="4174656"/>
            <a:ext cx="3744416" cy="25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2482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«Слух»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3" y="1429721"/>
            <a:ext cx="2267744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39" y="1465161"/>
            <a:ext cx="2220491" cy="1665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54" y="4293096"/>
            <a:ext cx="1802376" cy="2403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73" y="1140697"/>
            <a:ext cx="3518307" cy="2638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88988"/>
            <a:ext cx="3174640" cy="23809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1708" y="-221697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«Что выделяет растение»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6" y="0"/>
            <a:ext cx="913548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313" y="764704"/>
            <a:ext cx="6391622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0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8"/>
            <a:ext cx="9135883" cy="68519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19" y="21752"/>
            <a:ext cx="7886700" cy="13255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«Песчаный конус»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1\Desktop\фото сад\DSCF3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74" y="4077072"/>
            <a:ext cx="3508010" cy="26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фото сад\DSCF3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9" y="1377467"/>
            <a:ext cx="3479301" cy="26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фото сад\DSCF31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06" y="1362979"/>
            <a:ext cx="3449586" cy="25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9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8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1\Desktop\фото сад\DSCF3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1240"/>
            <a:ext cx="3529546" cy="26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 сад\DSCF3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53" y="881240"/>
            <a:ext cx="3529536" cy="26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фото сад\DSCF3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73" y="3720067"/>
            <a:ext cx="28918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фото сад\DSCF31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527968" cy="26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002" y="-227131"/>
            <a:ext cx="7886700" cy="13255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цветы осенью вянут?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8"/>
            <a:ext cx="9135883" cy="6851912"/>
          </a:xfrm>
          <a:prstGeom prst="rect">
            <a:avLst/>
          </a:prstGeom>
        </p:spPr>
      </p:pic>
      <p:pic>
        <p:nvPicPr>
          <p:cNvPr id="1027" name="Picture 3" descr="E:\DCIM\103_FUJI\DSCF3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44" y="3910743"/>
            <a:ext cx="3751824" cy="281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3_FUJI\DSCF3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17" y="1354982"/>
            <a:ext cx="2861367" cy="21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CIM\103_FUJI\DSCF3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" y="1367091"/>
            <a:ext cx="2861367" cy="21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DCIM\103_FUJI\DSCF32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4982"/>
            <a:ext cx="2893659" cy="21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32656"/>
            <a:ext cx="5414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«Определи 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вкус»</a:t>
            </a:r>
          </a:p>
        </p:txBody>
      </p:sp>
    </p:spTree>
    <p:extLst>
      <p:ext uri="{BB962C8B-B14F-4D97-AF65-F5344CB8AC3E}">
        <p14:creationId xmlns:p14="http://schemas.microsoft.com/office/powerpoint/2010/main" val="24219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" y="-18296"/>
            <a:ext cx="9168395" cy="6876296"/>
          </a:xfrm>
          <a:prstGeom prst="rect">
            <a:avLst/>
          </a:prstGeom>
        </p:spPr>
      </p:pic>
      <p:pic>
        <p:nvPicPr>
          <p:cNvPr id="1027" name="Picture 3" descr="C:\Users\1\Desktop\фото сад\DSCF3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6" y="1051546"/>
            <a:ext cx="3649992" cy="2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 сад\DSCF3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24" y="1045834"/>
            <a:ext cx="3657608" cy="27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фото сад\DSCF31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фото сад\DSCF31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43" y="4437112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4315" y="-1616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«Слух»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60" y="-47504"/>
            <a:ext cx="9207337" cy="6905503"/>
          </a:xfrm>
          <a:prstGeom prst="rect">
            <a:avLst/>
          </a:prstGeom>
        </p:spPr>
      </p:pic>
      <p:pic>
        <p:nvPicPr>
          <p:cNvPr id="1026" name="Picture 2" descr="E:\DCIM\103_FUJI\DSCF3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" y="1109795"/>
            <a:ext cx="2936993" cy="220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3_FUJI\DSCF3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09" y="1109795"/>
            <a:ext cx="2936993" cy="22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3_FUJI\DSCF3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68" y="1109795"/>
            <a:ext cx="2936994" cy="22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CIM\103_FUJI\DSCF33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92" y="3933056"/>
            <a:ext cx="2936994" cy="220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CIM\103_FUJI\DSCF33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71" y="3940647"/>
            <a:ext cx="2938030" cy="22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158" y="-3212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«Вода»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8"/>
            <a:ext cx="9135883" cy="68519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4590" y="-99392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удивительный воздух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0" y="836712"/>
            <a:ext cx="3886200" cy="3898401"/>
          </a:xfrm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90551"/>
            <a:ext cx="3089780" cy="2317335"/>
          </a:xfrm>
          <a:prstGeom prst="rect">
            <a:avLst/>
          </a:prstGeom>
        </p:spPr>
      </p:pic>
      <p:pic>
        <p:nvPicPr>
          <p:cNvPr id="9" name="Объект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41" y="832144"/>
            <a:ext cx="3549898" cy="313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" y="-10890"/>
            <a:ext cx="9158519" cy="6868889"/>
          </a:xfrm>
          <a:prstGeom prst="rect">
            <a:avLst/>
          </a:prstGeom>
        </p:spPr>
      </p:pic>
      <p:pic>
        <p:nvPicPr>
          <p:cNvPr id="1026" name="Picture 2" descr="E:\DCIM\103_FUJI\DSCF3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20" y="1889591"/>
            <a:ext cx="2551780" cy="1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3_FUJI\DSCF3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69" y="671791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3_FUJI\DSCF3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68" y="3573016"/>
            <a:ext cx="2475575" cy="1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CIM\103_FUJI\DSCF3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07" y="4640744"/>
            <a:ext cx="2572341" cy="19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CIM\103_FUJI\DSCF33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5" y="3219526"/>
            <a:ext cx="2559662" cy="19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DCIM\103_FUJI\DSCF33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1791"/>
            <a:ext cx="2534494" cy="19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-27329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 водой и без воды»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" y="9520"/>
            <a:ext cx="9131307" cy="6848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96" y="334797"/>
            <a:ext cx="2043440" cy="2724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6" y="3212976"/>
            <a:ext cx="2618574" cy="3491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2" y="188640"/>
            <a:ext cx="3402378" cy="4536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63" y="923870"/>
            <a:ext cx="2315629" cy="308750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9384" y="-16081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«Что тяжелее»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98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Муниципальное Автономное  Дошкольное Образовательное Учреждение  Детский сад №373  комбинированного вида  «Скворушка»</vt:lpstr>
      <vt:lpstr>«Песчаный конус»</vt:lpstr>
      <vt:lpstr>Почему цветы осенью вянут?</vt:lpstr>
      <vt:lpstr>Презентация PowerPoint</vt:lpstr>
      <vt:lpstr>«Слух»</vt:lpstr>
      <vt:lpstr>«Вода»</vt:lpstr>
      <vt:lpstr>Этот удивительный воздух</vt:lpstr>
      <vt:lpstr>«С водой и без воды»</vt:lpstr>
      <vt:lpstr>             «Что тяжелее»</vt:lpstr>
      <vt:lpstr>«Парусные гонки»</vt:lpstr>
      <vt:lpstr>«Угадай  на вкус»</vt:lpstr>
      <vt:lpstr>«Зачем человеку глаза»</vt:lpstr>
      <vt:lpstr>«Испытание магнита»</vt:lpstr>
      <vt:lpstr>«Такая разная ткань»</vt:lpstr>
      <vt:lpstr>«Слух»</vt:lpstr>
      <vt:lpstr>«Что выделяет растение»</vt:lpstr>
      <vt:lpstr>Спасибо за внимание!</vt:lpstr>
    </vt:vector>
  </TitlesOfParts>
  <Company>Мэрия города Новосибирска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</dc:creator>
  <cp:lastModifiedBy>1</cp:lastModifiedBy>
  <cp:revision>142</cp:revision>
  <dcterms:created xsi:type="dcterms:W3CDTF">2008-03-02T10:54:02Z</dcterms:created>
  <dcterms:modified xsi:type="dcterms:W3CDTF">2022-04-23T07:09:47Z</dcterms:modified>
</cp:coreProperties>
</file>