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62" r:id="rId6"/>
    <p:sldId id="263" r:id="rId7"/>
    <p:sldId id="264" r:id="rId8"/>
    <p:sldId id="271" r:id="rId9"/>
    <p:sldId id="265" r:id="rId10"/>
    <p:sldId id="266" r:id="rId11"/>
    <p:sldId id="267" r:id="rId12"/>
    <p:sldId id="268" r:id="rId13"/>
    <p:sldId id="269" r:id="rId14"/>
    <p:sldId id="259" r:id="rId15"/>
    <p:sldId id="26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4A1E"/>
    <a:srgbClr val="43682A"/>
    <a:srgbClr val="00AC00"/>
    <a:srgbClr val="FF3300"/>
    <a:srgbClr val="F7835F"/>
    <a:srgbClr val="9933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44" autoAdjust="0"/>
    <p:restoredTop sz="94660"/>
  </p:normalViewPr>
  <p:slideViewPr>
    <p:cSldViewPr snapToGrid="0">
      <p:cViewPr varScale="1">
        <p:scale>
          <a:sx n="66" d="100"/>
          <a:sy n="66" d="100"/>
        </p:scale>
        <p:origin x="-108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03F0-C4F8-4D63-9834-F3A33236939C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FA75-5395-4614-A265-0E3B19865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296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03F0-C4F8-4D63-9834-F3A33236939C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FA75-5395-4614-A265-0E3B19865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785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03F0-C4F8-4D63-9834-F3A33236939C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FA75-5395-4614-A265-0E3B19865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577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03F0-C4F8-4D63-9834-F3A33236939C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FA75-5395-4614-A265-0E3B19865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592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03F0-C4F8-4D63-9834-F3A33236939C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FA75-5395-4614-A265-0E3B19865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43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03F0-C4F8-4D63-9834-F3A33236939C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FA75-5395-4614-A265-0E3B19865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68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03F0-C4F8-4D63-9834-F3A33236939C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FA75-5395-4614-A265-0E3B19865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68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03F0-C4F8-4D63-9834-F3A33236939C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FA75-5395-4614-A265-0E3B19865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547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03F0-C4F8-4D63-9834-F3A33236939C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FA75-5395-4614-A265-0E3B19865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841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03F0-C4F8-4D63-9834-F3A33236939C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FA75-5395-4614-A265-0E3B19865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348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03F0-C4F8-4D63-9834-F3A33236939C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FA75-5395-4614-A265-0E3B19865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245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603F0-C4F8-4D63-9834-F3A33236939C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8FA75-5395-4614-A265-0E3B19865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52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Excel_Worksheet1.xlsx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9" b="27104"/>
          <a:stretch/>
        </p:blipFill>
        <p:spPr>
          <a:xfrm>
            <a:off x="0" y="-9757"/>
            <a:ext cx="12192000" cy="68906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2686" y="525399"/>
            <a:ext cx="46784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Проект</a:t>
            </a:r>
          </a:p>
          <a:p>
            <a:r>
              <a:rPr lang="ru-RU" sz="5400" b="1" dirty="0" smtClean="0">
                <a:solidFill>
                  <a:schemeClr val="bg1"/>
                </a:solidFill>
              </a:rPr>
              <a:t>«Комнатные цветы»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9600" y="4495800"/>
            <a:ext cx="396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п</a:t>
            </a:r>
            <a:r>
              <a:rPr lang="ru-RU" sz="3200" dirty="0" smtClean="0">
                <a:solidFill>
                  <a:schemeClr val="bg1"/>
                </a:solidFill>
              </a:rPr>
              <a:t>одготовила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Воспитатель высшей категории </a:t>
            </a:r>
            <a:r>
              <a:rPr lang="ru-RU" sz="3200" dirty="0" err="1" smtClean="0">
                <a:solidFill>
                  <a:schemeClr val="bg1"/>
                </a:solidFill>
              </a:rPr>
              <a:t>Трудолюбова</a:t>
            </a:r>
            <a:r>
              <a:rPr lang="ru-RU" sz="3200" dirty="0" smtClean="0">
                <a:solidFill>
                  <a:schemeClr val="bg1"/>
                </a:solidFill>
              </a:rPr>
              <a:t> О.В.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31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015"/>
            <a:ext cx="10515600" cy="6723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Кодиеум </a:t>
            </a:r>
            <a:r>
              <a:rPr lang="ru-RU" b="1" dirty="0" smtClean="0">
                <a:solidFill>
                  <a:srgbClr val="FF0000"/>
                </a:solidFill>
              </a:rPr>
              <a:t>пёстрый</a:t>
            </a:r>
            <a:endParaRPr lang="ru-RU" dirty="0">
              <a:solidFill>
                <a:srgbClr val="FF0000"/>
              </a:solidFill>
              <a:cs typeface="Adobe Hebrew" panose="02040503050201020203" pitchFamily="18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80176" y="876781"/>
            <a:ext cx="6170495" cy="603152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/>
              <a:t>Привлекает взгляд большими, пёстрыми, красивыми листьями.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/>
              <a:t>Сок вызывает </a:t>
            </a:r>
            <a:r>
              <a:rPr lang="ru-RU" sz="3200" dirty="0"/>
              <a:t>отек и болезненность в области слизистой рта и горла, а при контакте с глазами - </a:t>
            </a:r>
            <a:r>
              <a:rPr lang="ru-RU" sz="3200" dirty="0" smtClean="0"/>
              <a:t>конъюнктивит </a:t>
            </a:r>
            <a:r>
              <a:rPr lang="ru-RU" sz="3200" dirty="0"/>
              <a:t>и изменения роговицы. </a:t>
            </a:r>
            <a:endParaRPr lang="ru-RU" sz="3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/>
              <a:t>В соке </a:t>
            </a:r>
            <a:r>
              <a:rPr lang="ru-RU" sz="3200" dirty="0"/>
              <a:t>содержатся раздражающие кожу вещества. </a:t>
            </a:r>
            <a:endParaRPr lang="ru-RU" sz="3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/>
              <a:t>Сок </a:t>
            </a:r>
            <a:r>
              <a:rPr lang="ru-RU" sz="3200" dirty="0"/>
              <a:t>может стать причиной тошноты, рвоты и поноса.</a:t>
            </a:r>
          </a:p>
        </p:txBody>
      </p:sp>
      <p:pic>
        <p:nvPicPr>
          <p:cNvPr id="5" name="Рисунок 4" descr="C:\Users\Сергей\Desktop\проэкт 2\793800917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6000"/>
                    </a14:imgEffect>
                    <a14:imgEffect>
                      <a14:brightnessContrast bright="13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267"/>
          <a:stretch/>
        </p:blipFill>
        <p:spPr bwMode="auto">
          <a:xfrm>
            <a:off x="78422" y="949920"/>
            <a:ext cx="5901754" cy="58029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801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015"/>
            <a:ext cx="10515600" cy="6723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Комнатный мандарин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b="1" dirty="0">
                <a:solidFill>
                  <a:srgbClr val="FF0000"/>
                </a:solidFill>
              </a:rPr>
              <a:t>(каламондин)</a:t>
            </a:r>
            <a:endParaRPr lang="ru-RU" dirty="0">
              <a:solidFill>
                <a:srgbClr val="FF0000"/>
              </a:solidFill>
              <a:cs typeface="Adobe Hebrew" panose="02040503050201020203" pitchFamily="18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04360" y="741273"/>
            <a:ext cx="6602385" cy="603152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Прекрасное антимикробное свойство, защищает от простудных заболеваний.</a:t>
            </a:r>
            <a:r>
              <a:rPr lang="ru-RU" dirty="0"/>
              <a:t>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Плоды съедобны. Содержат </a:t>
            </a:r>
            <a:r>
              <a:rPr lang="ru-RU" dirty="0"/>
              <a:t>белки, жиры, органические кислоты, сахар, клетчатку, минеральные соли, каротин, </a:t>
            </a:r>
            <a:r>
              <a:rPr lang="ru-RU" dirty="0" smtClean="0"/>
              <a:t>калий</a:t>
            </a:r>
            <a:r>
              <a:rPr lang="ru-RU" dirty="0"/>
              <a:t>, необходимый </a:t>
            </a:r>
            <a:r>
              <a:rPr lang="ru-RU" dirty="0" smtClean="0"/>
              <a:t>страдающим </a:t>
            </a:r>
            <a:r>
              <a:rPr lang="ru-RU" dirty="0"/>
              <a:t>сердечными заболеваниями. </a:t>
            </a:r>
            <a:endParaRPr lang="ru-RU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Кожуру используют </a:t>
            </a:r>
            <a:r>
              <a:rPr lang="ru-RU" dirty="0"/>
              <a:t>для приготовления настоев и отваров для лечения кашля, как отхаркивающее средство. </a:t>
            </a:r>
            <a:endParaRPr lang="ru-RU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Свежий </a:t>
            </a:r>
            <a:r>
              <a:rPr lang="ru-RU" dirty="0"/>
              <a:t>сок применяют наружно для лечения грибковых заболеваний </a:t>
            </a:r>
            <a:r>
              <a:rPr lang="ru-RU" dirty="0" smtClean="0"/>
              <a:t>кожи.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Приносит </a:t>
            </a:r>
            <a:r>
              <a:rPr lang="ru-RU" dirty="0"/>
              <a:t>много </a:t>
            </a:r>
            <a:r>
              <a:rPr lang="ru-RU" dirty="0" smtClean="0"/>
              <a:t>положительной </a:t>
            </a:r>
            <a:r>
              <a:rPr lang="ru-RU" dirty="0"/>
              <a:t>энергетики в дом</a:t>
            </a:r>
            <a:r>
              <a:rPr lang="ru-RU" dirty="0" smtClean="0"/>
              <a:t>.</a:t>
            </a:r>
            <a:r>
              <a:rPr lang="ru-RU" dirty="0"/>
              <a:t> </a:t>
            </a:r>
          </a:p>
        </p:txBody>
      </p:sp>
      <p:pic>
        <p:nvPicPr>
          <p:cNvPr id="5" name="Рисунок 4" descr="C:\Users\Сергей\Desktop\проэкт 2\narenciy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6"/>
          <a:stretch/>
        </p:blipFill>
        <p:spPr bwMode="auto">
          <a:xfrm>
            <a:off x="62150" y="1135403"/>
            <a:ext cx="5773738" cy="5459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268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015"/>
            <a:ext cx="10515600" cy="6723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Лилия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88736" y="544021"/>
            <a:ext cx="6181344" cy="628298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/>
              <a:t>Нежные и изящные лилии выделяют ночью много </a:t>
            </a:r>
            <a:r>
              <a:rPr lang="ru-RU" sz="3200" dirty="0" smtClean="0"/>
              <a:t>углекислоты. Аромат </a:t>
            </a:r>
            <a:r>
              <a:rPr lang="ru-RU" sz="3200" dirty="0"/>
              <a:t>цветов вызывает сильные головные боли, вызывает бессонницу, недомогания и хронические </a:t>
            </a:r>
            <a:r>
              <a:rPr lang="ru-RU" sz="3200" dirty="0" smtClean="0"/>
              <a:t>заболевания. Так </a:t>
            </a:r>
            <a:r>
              <a:rPr lang="ru-RU" sz="3200" dirty="0"/>
              <a:t>что держать их в квартире можно, но не слишком </a:t>
            </a:r>
            <a:r>
              <a:rPr lang="ru-RU" sz="3200" dirty="0" smtClean="0"/>
              <a:t>много, </a:t>
            </a:r>
            <a:r>
              <a:rPr lang="ru-RU" sz="3200" dirty="0"/>
              <a:t>и подальше от спальни – в гостиной или прихожей.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/>
              <a:t>Является символом изобилия, любви и невинности.</a:t>
            </a:r>
          </a:p>
        </p:txBody>
      </p:sp>
      <p:pic>
        <p:nvPicPr>
          <p:cNvPr id="5" name="Рисунок 4" descr="C:\Users\Сергей\Desktop\проэкт 2\1398247986-238981-30875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57"/>
          <a:stretch/>
        </p:blipFill>
        <p:spPr bwMode="auto">
          <a:xfrm>
            <a:off x="114998" y="748752"/>
            <a:ext cx="5773738" cy="6054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781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015"/>
            <a:ext cx="10515600" cy="6723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Монстера</a:t>
            </a:r>
            <a:endParaRPr lang="ru-RU" dirty="0">
              <a:solidFill>
                <a:srgbClr val="FF0000"/>
              </a:solidFill>
              <a:cs typeface="Adobe Hebrew" panose="02040503050201020203" pitchFamily="18" charset="-79"/>
            </a:endParaRPr>
          </a:p>
        </p:txBody>
      </p:sp>
      <p:pic>
        <p:nvPicPr>
          <p:cNvPr id="5" name="Рисунок 4" descr="C:\Users\Сергей\Desktop\проэкт 2\0022-051-Monstera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59" r="46" b="5792"/>
          <a:stretch/>
        </p:blipFill>
        <p:spPr bwMode="auto">
          <a:xfrm>
            <a:off x="31154" y="767040"/>
            <a:ext cx="5782882" cy="6054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69424" y="714499"/>
            <a:ext cx="6922576" cy="603152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Популярна из-за листьев, блестящих и очень красиво изрезанных. </a:t>
            </a:r>
            <a:r>
              <a:rPr lang="ru-RU" dirty="0" smtClean="0"/>
              <a:t>В листьях </a:t>
            </a:r>
            <a:r>
              <a:rPr lang="ru-RU" dirty="0"/>
              <a:t>содержатся токсины, вызывающие жжение в слизистых оболочках, воспаление, сильное выделение слюны, рвоту и расстройства пищеварения. </a:t>
            </a:r>
            <a:endParaRPr lang="ru-RU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Её </a:t>
            </a:r>
            <a:r>
              <a:rPr lang="ru-RU" dirty="0"/>
              <a:t>считают очень мощным энергетическим вампиром. В первую очередь от монстеры могут пострадать дети и престарелые люди.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Но у монстеры есть одно </a:t>
            </a:r>
            <a:r>
              <a:rPr lang="ru-RU" dirty="0" smtClean="0"/>
              <a:t>замечательное свойство для людей, страдающих мигренью. Если заболела голова, сядьте рядом с </a:t>
            </a:r>
            <a:r>
              <a:rPr lang="ru-RU" dirty="0" err="1" smtClean="0"/>
              <a:t>монстерой</a:t>
            </a:r>
            <a:r>
              <a:rPr lang="ru-RU" dirty="0" smtClean="0"/>
              <a:t> и боль утихнет.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68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0" y="14049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773856"/>
              </p:ext>
            </p:extLst>
          </p:nvPr>
        </p:nvGraphicFramePr>
        <p:xfrm>
          <a:off x="25400" y="382588"/>
          <a:ext cx="12152313" cy="564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Лист" r:id="rId4" imgW="10420250" imgH="5391106" progId="Excel.Sheet.12">
                  <p:embed/>
                </p:oleObj>
              </mc:Choice>
              <mc:Fallback>
                <p:oleObj name="Лист" r:id="rId4" imgW="10420250" imgH="5391106" progId="Excel.Sheet.12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" y="382588"/>
                        <a:ext cx="12152313" cy="5643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66466" y="-146702"/>
            <a:ext cx="3081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Мои выводы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96316" y="5932397"/>
            <a:ext cx="101668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just" fontAlgn="base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1.   Мир комнатных растений удивителен и многообразен.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indent="-270510" algn="just" fontAlgn="base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Многие 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комнатные растения благоприятно влияют состояние </a:t>
            </a:r>
            <a:r>
              <a:rPr lang="ru-RU" sz="20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человека. </a:t>
            </a:r>
          </a:p>
          <a:p>
            <a:pPr marL="270510" indent="-270510" algn="just" fontAlgn="base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  Отдельные комнатные растения могут навредить здоровью.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17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7573" y="17548"/>
            <a:ext cx="6438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Общий вывод: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47573" y="1017144"/>
            <a:ext cx="7503090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3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Растения дома (в школе) нужны не только для уюта, но и для здоровья. </a:t>
            </a:r>
            <a:endParaRPr lang="ru-RU" sz="36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3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Выбор растений нужно делать с учётом их влияния на организм человека.</a:t>
            </a:r>
            <a:endParaRPr lang="ru-RU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3" y="911901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9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3" t="3800" r="999" b="61399"/>
          <a:stretch/>
        </p:blipFill>
        <p:spPr>
          <a:xfrm>
            <a:off x="1" y="-1"/>
            <a:ext cx="12206308" cy="6917635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4711484" y="0"/>
            <a:ext cx="7480515" cy="4280170"/>
          </a:xfrm>
          <a:prstGeom prst="cloudCallout">
            <a:avLst>
              <a:gd name="adj1" fmla="val -54176"/>
              <a:gd name="adj2" fmla="val 38903"/>
            </a:avLst>
          </a:prstGeom>
          <a:solidFill>
            <a:srgbClr val="304A1E">
              <a:alpha val="75686"/>
            </a:srgb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/>
              <a:t>Цели и задачи </a:t>
            </a:r>
            <a:r>
              <a:rPr lang="ru-RU" sz="2800" b="1" dirty="0" smtClean="0"/>
              <a:t>исследования: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изучить и проанализировать различные свойства комнатных растений;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выявить какое влияние комнатные цветы оказывают на здоровье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295876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yahnoogle.ucoz.ru/_pu/1/8926234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06055" cy="6858000"/>
          </a:xfrm>
          <a:prstGeom prst="rect">
            <a:avLst/>
          </a:prstGeom>
          <a:ln>
            <a:solidFill>
              <a:srgbClr val="FFFF00"/>
            </a:solidFill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806055" y="124691"/>
            <a:ext cx="429935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На нашей планете растет примерно 500 </a:t>
            </a:r>
            <a:r>
              <a:rPr lang="ru-RU" sz="2800" dirty="0" smtClean="0"/>
              <a:t>000 </a:t>
            </a:r>
            <a:r>
              <a:rPr lang="ru-RU" sz="2800" dirty="0"/>
              <a:t>различных видов растений, от водорослей до семенных. 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Из них около 258 650 видов - цветковые растения.</a:t>
            </a:r>
            <a:endParaRPr lang="ru-RU" sz="2800" dirty="0"/>
          </a:p>
          <a:p>
            <a:r>
              <a:rPr lang="ru-RU" sz="2800" dirty="0"/>
              <a:t> </a:t>
            </a:r>
          </a:p>
          <a:p>
            <a:r>
              <a:rPr lang="ru-RU" sz="2800" dirty="0"/>
              <a:t>Какие растения в доме полезны, а какие нет? </a:t>
            </a:r>
          </a:p>
          <a:p>
            <a:r>
              <a:rPr lang="ru-RU" sz="2800" dirty="0"/>
              <a:t>Как они влияют на здоровье человека</a:t>
            </a:r>
            <a:r>
              <a:rPr lang="ru-RU" sz="2800" dirty="0" smtClean="0"/>
              <a:t>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7905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015"/>
            <a:ext cx="10515600" cy="6723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cs typeface="Adobe Hebrew" panose="02040503050201020203" pitchFamily="18" charset="-79"/>
              </a:rPr>
              <a:t>Алоэ</a:t>
            </a:r>
            <a:endParaRPr lang="ru-RU" dirty="0">
              <a:solidFill>
                <a:srgbClr val="FF0000"/>
              </a:solidFill>
              <a:cs typeface="Adobe Hebrew" panose="02040503050201020203" pitchFamily="18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97880" y="575017"/>
            <a:ext cx="6172200" cy="6031523"/>
          </a:xfrm>
        </p:spPr>
        <p:txBody>
          <a:bodyPr>
            <a:noAutofit/>
          </a:bodyPr>
          <a:lstStyle/>
          <a:p>
            <a:r>
              <a:rPr lang="ru-RU" sz="3200" dirty="0" smtClean="0"/>
              <a:t>Лекарственное </a:t>
            </a:r>
            <a:r>
              <a:rPr lang="ru-RU" sz="3200" dirty="0"/>
              <a:t>растение. Используется </a:t>
            </a:r>
            <a:r>
              <a:rPr lang="ru-RU" sz="3200" dirty="0" smtClean="0"/>
              <a:t>для </a:t>
            </a:r>
            <a:r>
              <a:rPr lang="ru-RU" sz="3200" dirty="0"/>
              <a:t>лечения самых разных болезней, начиная от насморка и заканчивая </a:t>
            </a:r>
            <a:r>
              <a:rPr lang="ru-RU" sz="3200" dirty="0" smtClean="0"/>
              <a:t>туберкулезом. Используют </a:t>
            </a:r>
            <a:r>
              <a:rPr lang="ru-RU" sz="3200" dirty="0"/>
              <a:t>для лечения болезней пищеварительного тракта, дыхательной и мочеполовой системы. С его помощью избавляются от долго не заживающих ран, гнойных поражений и ожогов. </a:t>
            </a:r>
          </a:p>
          <a:p>
            <a:r>
              <a:rPr lang="ru-RU" sz="3200" dirty="0"/>
              <a:t>Для животных это растение смертельно опасно. </a:t>
            </a:r>
          </a:p>
        </p:txBody>
      </p:sp>
      <p:pic>
        <p:nvPicPr>
          <p:cNvPr id="6" name="Рисунок 5" descr="C:\Users\Сергей\Desktop\проэкт 2\lekarstvennye_komnatnye_rasteniya_0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" y="803616"/>
            <a:ext cx="5773738" cy="5940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6339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015"/>
            <a:ext cx="10515600" cy="6723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Адениум тучный</a:t>
            </a:r>
            <a:endParaRPr lang="ru-RU" dirty="0">
              <a:solidFill>
                <a:srgbClr val="FF0000"/>
              </a:solidFill>
              <a:cs typeface="Adobe Hebrew" panose="02040503050201020203" pitchFamily="18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48252" y="940525"/>
            <a:ext cx="5747657" cy="5587637"/>
          </a:xfrm>
        </p:spPr>
        <p:txBody>
          <a:bodyPr>
            <a:noAutofit/>
          </a:bodyPr>
          <a:lstStyle/>
          <a:p>
            <a:r>
              <a:rPr lang="ru-RU" sz="3200" dirty="0"/>
              <a:t>Цветёт очень красиво - алыми воронковидными цветками со светлой сердцевиной, но не пахнет. </a:t>
            </a:r>
            <a:endParaRPr lang="ru-RU" sz="3200" dirty="0" smtClean="0"/>
          </a:p>
          <a:p>
            <a:pPr marL="0" indent="0">
              <a:buNone/>
            </a:pPr>
            <a:endParaRPr lang="ru-RU" sz="3200" dirty="0"/>
          </a:p>
          <a:p>
            <a:r>
              <a:rPr lang="ru-RU" sz="3200" dirty="0"/>
              <a:t>Это одно из самых ядовитых декоративных растений. Ядовита любая его часть, если её возьмёт в рот животное или маленький ребёнок, может вызвать сильное отравление.</a:t>
            </a:r>
          </a:p>
        </p:txBody>
      </p:sp>
      <p:pic>
        <p:nvPicPr>
          <p:cNvPr id="5" name="Рисунок 4" descr="Опасные комнатные растения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" y="703382"/>
            <a:ext cx="5978390" cy="60599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6073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015"/>
            <a:ext cx="10515600" cy="6723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Герань (пеларгония)</a:t>
            </a:r>
            <a:endParaRPr lang="ru-RU" dirty="0">
              <a:solidFill>
                <a:srgbClr val="FF0000"/>
              </a:solidFill>
              <a:cs typeface="Adobe Hebrew" panose="02040503050201020203" pitchFamily="18" charset="-79"/>
            </a:endParaRPr>
          </a:p>
        </p:txBody>
      </p:sp>
      <p:pic>
        <p:nvPicPr>
          <p:cNvPr id="5" name="Рисунок 4" descr="лечебные свойства герани комнатной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72"/>
          <a:stretch/>
        </p:blipFill>
        <p:spPr bwMode="auto">
          <a:xfrm>
            <a:off x="169862" y="703382"/>
            <a:ext cx="5728018" cy="5940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Объект 2"/>
          <p:cNvSpPr>
            <a:spLocks noGrp="1"/>
          </p:cNvSpPr>
          <p:nvPr>
            <p:ph idx="1"/>
          </p:nvPr>
        </p:nvSpPr>
        <p:spPr>
          <a:xfrm>
            <a:off x="5897880" y="627013"/>
            <a:ext cx="6294120" cy="59174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/>
              <a:t>Очищает воздух в </a:t>
            </a:r>
            <a:r>
              <a:rPr lang="ru-RU" sz="3200" dirty="0" smtClean="0"/>
              <a:t>помещении.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/>
              <a:t>Листки </a:t>
            </a:r>
            <a:r>
              <a:rPr lang="ru-RU" sz="3200" dirty="0"/>
              <a:t>могут применяться в борьбе с закупоркой </a:t>
            </a:r>
            <a:r>
              <a:rPr lang="ru-RU" sz="3200" dirty="0" smtClean="0"/>
              <a:t>вен. </a:t>
            </a:r>
            <a:endParaRPr lang="ru-RU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/>
              <a:t>Народная медицина использует </a:t>
            </a:r>
            <a:r>
              <a:rPr lang="ru-RU" sz="3200" dirty="0" smtClean="0"/>
              <a:t>в </a:t>
            </a:r>
            <a:r>
              <a:rPr lang="ru-RU" sz="3200" dirty="0"/>
              <a:t>качестве антисептического, противовоспалительного, обезболивающего, вяжущего и кровоостанавливающего </a:t>
            </a:r>
            <a:r>
              <a:rPr lang="ru-RU" sz="3200" dirty="0" smtClean="0"/>
              <a:t>средства.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/>
              <a:t>Очень красиво цветёт.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/>
              <a:t>Говорят, что </a:t>
            </a:r>
            <a:r>
              <a:rPr lang="ru-RU" sz="3200" dirty="0" smtClean="0"/>
              <a:t>общение </a:t>
            </a:r>
            <a:r>
              <a:rPr lang="ru-RU" sz="3200" dirty="0"/>
              <a:t>с геранью лучше, чем поход к </a:t>
            </a:r>
            <a:r>
              <a:rPr lang="ru-RU" sz="3200" dirty="0" smtClean="0"/>
              <a:t>психотерапевту.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5359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Сергей\Desktop\проэкт 2\hibiscus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" y="863402"/>
            <a:ext cx="5728018" cy="59031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015"/>
            <a:ext cx="10515600" cy="6723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Гибискус (суданская роза)</a:t>
            </a:r>
            <a:endParaRPr lang="ru-RU" dirty="0">
              <a:solidFill>
                <a:srgbClr val="FF0000"/>
              </a:solidFill>
              <a:cs typeface="Adobe Hebrew" panose="02040503050201020203" pitchFamily="18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0992" y="575017"/>
            <a:ext cx="6620256" cy="6031523"/>
          </a:xfrm>
        </p:spPr>
        <p:txBody>
          <a:bodyPr>
            <a:noAutofit/>
          </a:bodyPr>
          <a:lstStyle/>
          <a:p>
            <a:r>
              <a:rPr lang="ru-RU" sz="3200" dirty="0" smtClean="0"/>
              <a:t>Уменьшает </a:t>
            </a:r>
            <a:r>
              <a:rPr lang="ru-RU" sz="3200" dirty="0"/>
              <a:t>количество болезнетворных микроорганизмов в </a:t>
            </a:r>
            <a:r>
              <a:rPr lang="ru-RU" sz="3200" dirty="0" smtClean="0"/>
              <a:t>помещении.</a:t>
            </a:r>
          </a:p>
          <a:p>
            <a:r>
              <a:rPr lang="ru-RU" sz="3200" dirty="0" smtClean="0"/>
              <a:t>Применяется </a:t>
            </a:r>
            <a:r>
              <a:rPr lang="ru-RU" sz="3200" dirty="0"/>
              <a:t>для приготовления </a:t>
            </a:r>
            <a:r>
              <a:rPr lang="ru-RU" sz="3200" dirty="0" smtClean="0"/>
              <a:t>очень </a:t>
            </a:r>
            <a:r>
              <a:rPr lang="ru-RU" sz="3200" dirty="0"/>
              <a:t>полезного чая </a:t>
            </a:r>
            <a:r>
              <a:rPr lang="ru-RU" sz="3200" dirty="0" smtClean="0"/>
              <a:t>«</a:t>
            </a:r>
            <a:r>
              <a:rPr lang="ru-RU" sz="3200" dirty="0" err="1" smtClean="0"/>
              <a:t>Каркаде</a:t>
            </a:r>
            <a:r>
              <a:rPr lang="ru-RU" sz="3200" dirty="0" smtClean="0"/>
              <a:t>». Чай позволяет </a:t>
            </a:r>
            <a:r>
              <a:rPr lang="ru-RU" sz="3200" dirty="0"/>
              <a:t>поскорее справиться с </a:t>
            </a:r>
            <a:r>
              <a:rPr lang="ru-RU" sz="3200" dirty="0" smtClean="0"/>
              <a:t>простудой и гриппом; очищает организм от токсинов.</a:t>
            </a:r>
            <a:endParaRPr lang="ru-RU" sz="3200" dirty="0"/>
          </a:p>
          <a:p>
            <a:r>
              <a:rPr lang="ru-RU" sz="3200" dirty="0" smtClean="0"/>
              <a:t>Кустик розы поможет избавиться </a:t>
            </a:r>
            <a:r>
              <a:rPr lang="ru-RU" sz="3200" dirty="0"/>
              <a:t>от излишней усталости и раздражительности.</a:t>
            </a:r>
          </a:p>
          <a:p>
            <a:r>
              <a:rPr lang="ru-RU" sz="3200" dirty="0" smtClean="0"/>
              <a:t>Считают</a:t>
            </a:r>
            <a:r>
              <a:rPr lang="ru-RU" sz="3200" dirty="0"/>
              <a:t>, что придаёт любовным отношениям море страсти.</a:t>
            </a:r>
          </a:p>
        </p:txBody>
      </p:sp>
    </p:spTree>
    <p:extLst>
      <p:ext uri="{BB962C8B-B14F-4D97-AF65-F5344CB8AC3E}">
        <p14:creationId xmlns:p14="http://schemas.microsoft.com/office/powerpoint/2010/main" val="81753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015"/>
            <a:ext cx="10515600" cy="6723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Денежное дерево (толстянка)</a:t>
            </a:r>
            <a:endParaRPr lang="ru-RU" dirty="0">
              <a:solidFill>
                <a:srgbClr val="FF0000"/>
              </a:solidFill>
              <a:cs typeface="Adobe Hebrew" panose="02040503050201020203" pitchFamily="18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61314" y="849686"/>
            <a:ext cx="5930685" cy="6031523"/>
          </a:xfrm>
        </p:spPr>
        <p:txBody>
          <a:bodyPr>
            <a:noAutofit/>
          </a:bodyPr>
          <a:lstStyle/>
          <a:p>
            <a:r>
              <a:rPr lang="ru-RU" sz="3200" dirty="0"/>
              <a:t>Это растение действует, как противомикробное и антибактериальное средство. </a:t>
            </a:r>
            <a:endParaRPr lang="ru-RU" sz="3200" dirty="0" smtClean="0"/>
          </a:p>
          <a:p>
            <a:pPr marL="0" indent="0">
              <a:buNone/>
            </a:pPr>
            <a:endParaRPr lang="ru-RU" sz="1100" dirty="0"/>
          </a:p>
          <a:p>
            <a:r>
              <a:rPr lang="ru-RU" sz="3200" dirty="0"/>
              <a:t>Его листки и сок, отжатый из них, активно применяют при ангинах и прочих недугах горла. </a:t>
            </a:r>
            <a:endParaRPr lang="ru-RU" sz="3200" dirty="0" smtClean="0"/>
          </a:p>
          <a:p>
            <a:pPr marL="0" indent="0">
              <a:buNone/>
            </a:pPr>
            <a:endParaRPr lang="ru-RU" sz="1100" dirty="0"/>
          </a:p>
          <a:p>
            <a:r>
              <a:rPr lang="ru-RU" sz="3200" dirty="0"/>
              <a:t>Считают, что если толстянке будет хорошо, у нее вырастут крупные листья, вот тогда и жди богатства.</a:t>
            </a:r>
          </a:p>
          <a:p>
            <a:endParaRPr lang="ru-RU" sz="3200" dirty="0"/>
          </a:p>
        </p:txBody>
      </p:sp>
      <p:pic>
        <p:nvPicPr>
          <p:cNvPr id="5" name="Рисунок 4" descr="C:\Users\Сергей\Desktop\проэкт 2\get_im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" y="840192"/>
            <a:ext cx="5773738" cy="5940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0157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015"/>
            <a:ext cx="10515600" cy="6723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Кактус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1304" y="757897"/>
            <a:ext cx="6330696" cy="589893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/>
              <a:t>Замечательный защитник от электромагнитного излучения, поэтому чаще всего кактусы ставят рядом с работающей техникой (телевизором, монитором компьютера). </a:t>
            </a:r>
            <a:endParaRPr lang="ru-RU" sz="3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/>
              <a:t>Цветёт редко, но очень красиво.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/>
              <a:t>И</a:t>
            </a:r>
            <a:r>
              <a:rPr lang="ru-RU" sz="3200" dirty="0" smtClean="0"/>
              <a:t>голки могут причинить травму.</a:t>
            </a:r>
            <a:endParaRPr lang="ru-RU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/>
              <a:t>Считают, что колючее чудо в вашем доме может привести к </a:t>
            </a:r>
            <a:r>
              <a:rPr lang="ru-RU" sz="3200" dirty="0" smtClean="0"/>
              <a:t> </a:t>
            </a:r>
            <a:r>
              <a:rPr lang="ru-RU" sz="3200" dirty="0"/>
              <a:t>проблемам с замужеством молодой девушки.</a:t>
            </a:r>
          </a:p>
        </p:txBody>
      </p:sp>
      <p:pic>
        <p:nvPicPr>
          <p:cNvPr id="5" name="Рисунок 4" descr="C:\Users\Сергей\Desktop\проэкт 2\img_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68"/>
          <a:stretch/>
        </p:blipFill>
        <p:spPr bwMode="auto">
          <a:xfrm>
            <a:off x="133286" y="840192"/>
            <a:ext cx="5728018" cy="59031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6231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536</Words>
  <Application>Microsoft Office PowerPoint</Application>
  <PresentationFormat>Произвольный</PresentationFormat>
  <Paragraphs>68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Лист</vt:lpstr>
      <vt:lpstr>Презентация PowerPoint</vt:lpstr>
      <vt:lpstr>Презентация PowerPoint</vt:lpstr>
      <vt:lpstr>Презентация PowerPoint</vt:lpstr>
      <vt:lpstr>Алоэ</vt:lpstr>
      <vt:lpstr>Адениум тучный</vt:lpstr>
      <vt:lpstr>Герань (пеларгония)</vt:lpstr>
      <vt:lpstr>Гибискус (суданская роза)</vt:lpstr>
      <vt:lpstr>Денежное дерево (толстянка)</vt:lpstr>
      <vt:lpstr>Кактус</vt:lpstr>
      <vt:lpstr>Кодиеум пёстрый</vt:lpstr>
      <vt:lpstr>Комнатный мандарин (каламондин)</vt:lpstr>
      <vt:lpstr>Лилия</vt:lpstr>
      <vt:lpstr>Монстера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1</cp:lastModifiedBy>
  <cp:revision>38</cp:revision>
  <dcterms:created xsi:type="dcterms:W3CDTF">2015-03-12T07:30:15Z</dcterms:created>
  <dcterms:modified xsi:type="dcterms:W3CDTF">2024-01-26T12:57:46Z</dcterms:modified>
</cp:coreProperties>
</file>