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7"/>
  </p:notesMasterIdLst>
  <p:sldIdLst>
    <p:sldId id="313" r:id="rId2"/>
    <p:sldId id="317" r:id="rId3"/>
    <p:sldId id="321" r:id="rId4"/>
    <p:sldId id="260" r:id="rId5"/>
    <p:sldId id="320" r:id="rId6"/>
    <p:sldId id="319" r:id="rId7"/>
    <p:sldId id="300" r:id="rId8"/>
    <p:sldId id="312" r:id="rId9"/>
    <p:sldId id="323" r:id="rId10"/>
    <p:sldId id="302" r:id="rId11"/>
    <p:sldId id="322" r:id="rId12"/>
    <p:sldId id="310" r:id="rId13"/>
    <p:sldId id="326" r:id="rId14"/>
    <p:sldId id="318" r:id="rId15"/>
    <p:sldId id="308" r:id="rId16"/>
    <p:sldId id="324" r:id="rId17"/>
    <p:sldId id="306" r:id="rId18"/>
    <p:sldId id="327" r:id="rId19"/>
    <p:sldId id="330" r:id="rId20"/>
    <p:sldId id="325" r:id="rId21"/>
    <p:sldId id="333" r:id="rId22"/>
    <p:sldId id="332" r:id="rId23"/>
    <p:sldId id="334" r:id="rId24"/>
    <p:sldId id="331" r:id="rId25"/>
    <p:sldId id="33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66" d="100"/>
          <a:sy n="66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61E20-550B-441F-8367-B25D714FEF91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303A3-0823-4D58-9898-5DB5706910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3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1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2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4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8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7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2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3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1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1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0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FADF-0757-483B-8EA5-FBDC73B01591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3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3512868_32-p-fon-dlya-prezentatsii-na-temu-ekologiya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 дошкольное образовательное учреждение города Новосибирска </a:t>
            </a:r>
            <a:b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Детский сад №373  комбинированного вида «Скворушка»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4392488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«Взаимодействие ДОУ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семьи по вопросам экологического воспитания»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1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Воспитатель высшей категории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Трудолюбова</a:t>
            </a:r>
            <a:r>
              <a:rPr lang="ru-RU" sz="1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Оксана Викторовна 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3238" y="630932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pic>
        <p:nvPicPr>
          <p:cNvPr id="4098" name="Picture 2" descr="C:\Users\1\Desktop\2021-2022\акция фото\DSCF3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2021-2022\акция фото\DSCF3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2021-2022\акция фото\DSCF32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2067694" cy="27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2021-2022\акция фото\DSCF32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573016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32585045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912331"/>
            <a:ext cx="648072" cy="607568"/>
          </a:xfrm>
          <a:prstGeom prst="rect">
            <a:avLst/>
          </a:prstGeom>
          <a:noFill/>
        </p:spPr>
      </p:pic>
      <p:pic>
        <p:nvPicPr>
          <p:cNvPr id="11" name="Picture 6" descr="E:\1826073_8653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555776" y="4941168"/>
            <a:ext cx="864096" cy="473253"/>
          </a:xfrm>
          <a:prstGeom prst="rect">
            <a:avLst/>
          </a:prstGeom>
          <a:noFill/>
        </p:spPr>
      </p:pic>
      <p:pic>
        <p:nvPicPr>
          <p:cNvPr id="12" name="Picture 7" descr="E:\1626599_263e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87611" y="5445224"/>
            <a:ext cx="2756389" cy="937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5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8017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Акция « Из утиля в предметы стиля»</a:t>
            </a:r>
            <a:endParaRPr lang="ru-RU" sz="3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6678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Цель: Показать родителям и детям, как можно вторично использовать бросовый материал.</a:t>
            </a:r>
          </a:p>
          <a:p>
            <a:pPr indent="355600" algn="just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результате работы мы с детьми пришли к выводу, что каждый человек может многое сделать для сохранения чистоты и экологической обстановки окружающей среды. И нужно для этого всего лишь желание и немного фантазии!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1619690620_25-phonoteka_org-p-fon-dlya-prezentatsii-po-ekologicheskomu-p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625" y="0"/>
            <a:ext cx="9178625" cy="6858000"/>
          </a:xfrm>
          <a:prstGeom prst="rect">
            <a:avLst/>
          </a:prstGeom>
          <a:noFill/>
        </p:spPr>
      </p:pic>
      <p:pic>
        <p:nvPicPr>
          <p:cNvPr id="1026" name="Picture 2" descr="C:\Users\1\Downloads\IMG-20190905-WA0002 (1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59632" y="1124744"/>
            <a:ext cx="2690050" cy="1912102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611560" y="332656"/>
            <a:ext cx="7992888" cy="69652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Акция:«ЭКОДВОР»</a:t>
            </a:r>
            <a:endParaRPr lang="ru-RU" sz="4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ЭГ\КОНКУРС УТИЛЬ\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24744"/>
            <a:ext cx="1755219" cy="1932680"/>
          </a:xfrm>
          <a:prstGeom prst="rect">
            <a:avLst/>
          </a:prstGeom>
          <a:noFill/>
        </p:spPr>
      </p:pic>
      <p:pic>
        <p:nvPicPr>
          <p:cNvPr id="6" name="Picture 2" descr="F:\ЭГ\КОНКУРС УТИЛЬ\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284984"/>
            <a:ext cx="1800200" cy="2516636"/>
          </a:xfrm>
          <a:prstGeom prst="rect">
            <a:avLst/>
          </a:prstGeom>
          <a:noFill/>
        </p:spPr>
      </p:pic>
      <p:pic>
        <p:nvPicPr>
          <p:cNvPr id="2" name="Picture 2" descr="E:\ЭГ\КОНКУРС УТИЛЬ\WP_20190910_18_47_32_Pro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308835" y="3845339"/>
            <a:ext cx="2557110" cy="1436400"/>
          </a:xfrm>
          <a:prstGeom prst="rect">
            <a:avLst/>
          </a:prstGeom>
          <a:noFill/>
        </p:spPr>
      </p:pic>
      <p:pic>
        <p:nvPicPr>
          <p:cNvPr id="1027" name="Picture 3" descr="F:\ЭГ\ЭКОДВОР\IMG-20191203-WA00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284984"/>
            <a:ext cx="3166345" cy="2558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7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625" y="0"/>
            <a:ext cx="91786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Мастер-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класс «Из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утиля  в предметы стиля»</a:t>
            </a:r>
          </a:p>
        </p:txBody>
      </p:sp>
      <p:pic>
        <p:nvPicPr>
          <p:cNvPr id="6" name="Picture 2" descr="F:\ЭГ\КОНКУРС УТИЛЬ\WP_20190906_18_27_01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798090" cy="2133495"/>
          </a:xfrm>
          <a:prstGeom prst="rect">
            <a:avLst/>
          </a:prstGeom>
          <a:noFill/>
        </p:spPr>
      </p:pic>
      <p:pic>
        <p:nvPicPr>
          <p:cNvPr id="7" name="Picture 3" descr="F:\ЭГ\КОНКУРС УТИЛЬ\WP_20190906_17_50_32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3332942" cy="1872208"/>
          </a:xfrm>
          <a:prstGeom prst="rect">
            <a:avLst/>
          </a:prstGeom>
          <a:noFill/>
        </p:spPr>
      </p:pic>
      <p:pic>
        <p:nvPicPr>
          <p:cNvPr id="8" name="Picture 5" descr="F:\ЭГ\КОНКУРС УТИЛЬ\WP_20190906_17_50_46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83830"/>
            <a:ext cx="1296144" cy="1426923"/>
          </a:xfrm>
          <a:prstGeom prst="rect">
            <a:avLst/>
          </a:prstGeom>
          <a:noFill/>
        </p:spPr>
      </p:pic>
      <p:pic>
        <p:nvPicPr>
          <p:cNvPr id="9" name="Picture 6" descr="F:\ЭГ\КОНКУРС УТИЛЬ\WP_20190906_18_13_58_P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340768"/>
            <a:ext cx="2349318" cy="1728192"/>
          </a:xfrm>
          <a:prstGeom prst="rect">
            <a:avLst/>
          </a:prstGeom>
          <a:noFill/>
        </p:spPr>
      </p:pic>
      <p:pic>
        <p:nvPicPr>
          <p:cNvPr id="10" name="Picture 7" descr="F:\ЭГ\КОНКУРС УТИЛЬ\WP_20190906_18_21_45_Pr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437112"/>
            <a:ext cx="2734501" cy="1858076"/>
          </a:xfrm>
          <a:prstGeom prst="rect">
            <a:avLst/>
          </a:prstGeom>
          <a:noFill/>
        </p:spPr>
      </p:pic>
      <p:pic>
        <p:nvPicPr>
          <p:cNvPr id="11" name="Picture 8" descr="F:\ЭГ\КОНКУРС УТИЛЬ\WP_20190906_18_22_08_Pr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620688"/>
            <a:ext cx="1517314" cy="1599570"/>
          </a:xfrm>
          <a:prstGeom prst="rect">
            <a:avLst/>
          </a:prstGeom>
          <a:noFill/>
        </p:spPr>
      </p:pic>
      <p:pic>
        <p:nvPicPr>
          <p:cNvPr id="12" name="Picture 8" descr="E:\daisy-flowers-7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2492896"/>
            <a:ext cx="1322329" cy="1696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5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260648"/>
            <a:ext cx="6554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Акция «Цветущая клумба»</a:t>
            </a:r>
            <a:endParaRPr lang="ru-RU" sz="4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вовлечение детей и  родителей в деятельность, направленную на облагораживание территории.</a:t>
            </a:r>
          </a:p>
          <a:p>
            <a:pPr indent="3556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ходе совместной трудовой деятельности на территории ДОУ создана  красивая клумба с  цветущими  цветами до глубокой осени.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3312368" cy="24842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81980"/>
            <a:ext cx="4032448" cy="4093521"/>
          </a:xfrm>
          <a:prstGeom prst="rect">
            <a:avLst/>
          </a:prstGeom>
        </p:spPr>
      </p:pic>
      <p:pic>
        <p:nvPicPr>
          <p:cNvPr id="10" name="Picture 9" descr="E:\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17032"/>
            <a:ext cx="4105682" cy="2697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1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7129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Акция «Готовим клумбу к зиме»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00809"/>
            <a:ext cx="56166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Совместный труд на природе дает возможность детям научиться трудолюбию, приучает к ответственности, способствует формированию трудовых навыков и объединению детей и взрослых  детского сада.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1619690620_25-phonoteka_org-p-fon-dlya-prezentatsii-po-ekologicheskomu-p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pic>
        <p:nvPicPr>
          <p:cNvPr id="6147" name="Picture 3" descr="C:\Users\1\Desktop\2021-2022\акция фото\DSCF3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2021-2022\акция фото\DSCF31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2021-2022\акция фото\DSCF31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2916832" cy="2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069625" cy="2625155"/>
          </a:xfrm>
          <a:prstGeom prst="rect">
            <a:avLst/>
          </a:prstGeom>
        </p:spPr>
      </p:pic>
      <p:pic>
        <p:nvPicPr>
          <p:cNvPr id="11" name="Picture 10" descr="E:\1524109_833df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 rot="500799" flipH="1">
            <a:off x="794129" y="4854986"/>
            <a:ext cx="840053" cy="592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53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</a:t>
            </a:r>
            <a:r>
              <a:rPr lang="ru-RU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животным </a:t>
            </a:r>
            <a:r>
              <a:rPr lang="ru-RU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зоопарка»</a:t>
            </a:r>
            <a:endParaRPr lang="ru-RU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763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родителей и сотрудников детского сада для зверей зоопарка были собраны и переданы  корма в зоопарк. </a:t>
            </a:r>
          </a:p>
        </p:txBody>
      </p:sp>
      <p:pic>
        <p:nvPicPr>
          <p:cNvPr id="6" name="Рисунок 5" descr="https://ds05.infourok.ru/uploads/ex/0328/0009657f-8420bd64/img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0312"/>
            <a:ext cx="6048672" cy="414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pic>
        <p:nvPicPr>
          <p:cNvPr id="1026" name="Picture 2" descr="C:\Users\1\Desktop\Овощи-зоопарку\IMG-20200423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Овощи-зоопарку\IMG-20200423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25" y="130324"/>
            <a:ext cx="3342117" cy="25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Овощи-зоопарку\IMG-20200423-WA0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6" y="3739344"/>
            <a:ext cx="197768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Овощи-зоопарку\IMG-20200423-WA0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37" y="3739344"/>
            <a:ext cx="1927482" cy="25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Овощи-зоопарку\IMG-20200423-WA00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82" y="4365104"/>
            <a:ext cx="2297630" cy="1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260648"/>
            <a:ext cx="6696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Охрана окружающей среды - одна из наиболее актуальных проблем современности.</a:t>
            </a: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Если в ближайшее время люди не смогут научиться гуманно и бережно относиться к природе, то планета погибнет, а вместе с ней и люди. А для того, чтобы этого не случилось, надо воспитывать экологическое сознание и ответственность за состояние окружающей среды с дошкольного возраста.</a:t>
            </a: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 Любовь к природе и заботливое отношение к ней закладывается у детей только тогда, когда они видят примеры ежедневного, внимательного и заботливого отношения со стороны взрослых - воспитателей и родителей.</a:t>
            </a: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 Эффективным средством решения задач экологического воспитания дошкольников являются экологические акции. Экологические акции - это событийно - значимые мероприятия, направленные на сохранение окружающей среды. Акции служат экологической пропагандой и среди родителей, которые становятся активными помощниками.</a:t>
            </a: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нашей группе экологические акции проходят круглогодично.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620688"/>
            <a:ext cx="6606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 каждой акцией проводился предварительная работа с детьми: беседы по данной теме акции, для родителей проводятся консультации, индивидуальные беседы.</a:t>
            </a:r>
          </a:p>
          <a:p>
            <a:pPr indent="3556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Таким образом: участие в акциях способствует формированию у детей навыков экологической культуры, дети получают природоведческие знания, учатся практическим действиям по охране природы.</a:t>
            </a:r>
          </a:p>
          <a:p>
            <a:pPr indent="3556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экологических акций стало хорошей традицией нашего детского сада. Хочется верить, что наши дети, когда вырастут, будут бережно относиться ко всему живому, на всю жизнь сохранят любовь к миру природы.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pic>
        <p:nvPicPr>
          <p:cNvPr id="5" name="Picture 13" descr="E:\ФОТО\окс\IMG-20211005-WA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568600" cy="3424800"/>
          </a:xfrm>
          <a:prstGeom prst="rect">
            <a:avLst/>
          </a:prstGeom>
          <a:noFill/>
        </p:spPr>
      </p:pic>
      <p:pic>
        <p:nvPicPr>
          <p:cNvPr id="6" name="Picture 14" descr="E:\ФОТО\окс\IMG-20211005-WA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8640"/>
            <a:ext cx="2538282" cy="3384376"/>
          </a:xfrm>
          <a:prstGeom prst="rect">
            <a:avLst/>
          </a:prstGeom>
          <a:noFill/>
        </p:spPr>
      </p:pic>
      <p:pic>
        <p:nvPicPr>
          <p:cNvPr id="7" name="Picture 15" descr="E:\ФОТО\окс\IMG-20211005-WA0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645024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pic>
        <p:nvPicPr>
          <p:cNvPr id="5" name="Picture 16" descr="E:\ФОТО\окс\IMG-20211005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8640"/>
            <a:ext cx="1872208" cy="3328369"/>
          </a:xfrm>
          <a:prstGeom prst="rect">
            <a:avLst/>
          </a:prstGeom>
          <a:noFill/>
        </p:spPr>
      </p:pic>
      <p:pic>
        <p:nvPicPr>
          <p:cNvPr id="6" name="Picture 17" descr="E:\ФОТО\окс\IMG-20211005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5" y="3645024"/>
            <a:ext cx="2421114" cy="2952328"/>
          </a:xfrm>
          <a:prstGeom prst="rect">
            <a:avLst/>
          </a:prstGeom>
          <a:noFill/>
        </p:spPr>
      </p:pic>
      <p:pic>
        <p:nvPicPr>
          <p:cNvPr id="7" name="Picture 18" descr="E:\ФОТО\окс\IMG-20211005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8640"/>
            <a:ext cx="2198297" cy="3345235"/>
          </a:xfrm>
          <a:prstGeom prst="rect">
            <a:avLst/>
          </a:prstGeom>
          <a:noFill/>
        </p:spPr>
      </p:pic>
      <p:pic>
        <p:nvPicPr>
          <p:cNvPr id="8" name="Picture 19" descr="E:\ФОТО\окс\IMG-20211005-WA0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60648"/>
            <a:ext cx="2217448" cy="2441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pic>
        <p:nvPicPr>
          <p:cNvPr id="5" name="Picture 9" descr="E:\ФОТО\окс\IMG-20211005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927456" cy="3464705"/>
          </a:xfrm>
          <a:prstGeom prst="rect">
            <a:avLst/>
          </a:prstGeom>
          <a:noFill/>
        </p:spPr>
      </p:pic>
      <p:pic>
        <p:nvPicPr>
          <p:cNvPr id="6" name="Picture 10" descr="E:\ФОТО\окс\IMG-20211005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861048"/>
            <a:ext cx="2022872" cy="2697163"/>
          </a:xfrm>
          <a:prstGeom prst="rect">
            <a:avLst/>
          </a:prstGeom>
          <a:noFill/>
        </p:spPr>
      </p:pic>
      <p:pic>
        <p:nvPicPr>
          <p:cNvPr id="7" name="Picture 11" descr="E:\ФОТО\окс\IMG-20211005-WA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04664"/>
            <a:ext cx="3360374" cy="2520280"/>
          </a:xfrm>
          <a:prstGeom prst="rect">
            <a:avLst/>
          </a:prstGeom>
          <a:noFill/>
        </p:spPr>
      </p:pic>
      <p:pic>
        <p:nvPicPr>
          <p:cNvPr id="8" name="Picture 12" descr="E:\ФОТО\окс\IMG-20211005-WA0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789040"/>
            <a:ext cx="2184890" cy="291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pic>
        <p:nvPicPr>
          <p:cNvPr id="4" name="Объект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40" y="304997"/>
            <a:ext cx="3096344" cy="2322258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71465"/>
            <a:ext cx="2314600" cy="173595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410996"/>
            <a:ext cx="3168351" cy="2376263"/>
          </a:xfrm>
          <a:prstGeom prst="rect">
            <a:avLst/>
          </a:prstGeom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3" y="768865"/>
            <a:ext cx="2318067" cy="1738550"/>
          </a:xfrm>
          <a:prstGeom prst="rect">
            <a:avLst/>
          </a:prstGeom>
        </p:spPr>
      </p:pic>
      <p:pic>
        <p:nvPicPr>
          <p:cNvPr id="8" name="Объект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77" y="3403356"/>
            <a:ext cx="3153837" cy="2365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pic>
        <p:nvPicPr>
          <p:cNvPr id="7" name="Picture 2" descr="E:\ФОТО\окс\IMG_20211005_110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2656"/>
            <a:ext cx="2790229" cy="2092672"/>
          </a:xfrm>
          <a:prstGeom prst="rect">
            <a:avLst/>
          </a:prstGeom>
          <a:noFill/>
        </p:spPr>
      </p:pic>
      <p:pic>
        <p:nvPicPr>
          <p:cNvPr id="8" name="Picture 3" descr="E:\ФОТО\окс\IMG_20211005_110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2808312" cy="2106234"/>
          </a:xfrm>
          <a:prstGeom prst="rect">
            <a:avLst/>
          </a:prstGeom>
          <a:noFill/>
        </p:spPr>
      </p:pic>
      <p:pic>
        <p:nvPicPr>
          <p:cNvPr id="9" name="Picture 4" descr="E:\ФОТО\окс\IMG_20211005_110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156175" y="332656"/>
            <a:ext cx="2838235" cy="2128676"/>
          </a:xfrm>
          <a:prstGeom prst="rect">
            <a:avLst/>
          </a:prstGeom>
          <a:noFill/>
        </p:spPr>
      </p:pic>
      <p:pic>
        <p:nvPicPr>
          <p:cNvPr id="10" name="Picture 6" descr="E:\ФОТО\окс\IMG_20211005_1109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492896"/>
            <a:ext cx="2406187" cy="1804640"/>
          </a:xfrm>
          <a:prstGeom prst="rect">
            <a:avLst/>
          </a:prstGeom>
          <a:noFill/>
        </p:spPr>
      </p:pic>
      <p:pic>
        <p:nvPicPr>
          <p:cNvPr id="11" name="Picture 5" descr="E:\ФОТО\окс\IMG_20211005_110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492896"/>
            <a:ext cx="2400267" cy="1800200"/>
          </a:xfrm>
          <a:prstGeom prst="rect">
            <a:avLst/>
          </a:prstGeom>
          <a:noFill/>
        </p:spPr>
      </p:pic>
      <p:pic>
        <p:nvPicPr>
          <p:cNvPr id="12" name="Picture 7" descr="E:\ФОТО\окс\IMG-20211005-WA00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437112"/>
            <a:ext cx="2784309" cy="2088232"/>
          </a:xfrm>
          <a:prstGeom prst="rect">
            <a:avLst/>
          </a:prstGeom>
          <a:noFill/>
        </p:spPr>
      </p:pic>
      <p:pic>
        <p:nvPicPr>
          <p:cNvPr id="13" name="Picture 8" descr="E:\ФОТО\окс\IMG-20211005-WA00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1" y="4437112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Экологическая акция </a:t>
            </a:r>
            <a:b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«Сдай макулатуру- спаси дерево»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04864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собрать и отправить в переработку макулатуру, спасти деревья от вырубки.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большим энтузиазмом в акции участвовали воспитанники и родители, которые приносили старые газеты, журналы, книги, картонные упаковки. Вывоз, взвешивание и сдачу макулатуры в пункт приема на вторичную переработку проводили 27 сентября 2021 года.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1619690620_25-phonoteka_org-p-fon-dlya-prezentatsii-po-ekologicheskomu-p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pic>
        <p:nvPicPr>
          <p:cNvPr id="1026" name="Picture 2" descr="C:\Users\1\Desktop\2021-2022\акция фото\DSCF3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2021-2022\акция фото\DSCF3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21088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2021-2022\акция фото\DSCF32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589695" cy="26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2021-2022\акция фото\DSCF32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derevo-animatsionnaya-kartinka-013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556792"/>
            <a:ext cx="1373334" cy="1311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Акции:</a:t>
            </a:r>
          </a:p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«Добрые крышечки», «Сдай батарейку» </a:t>
            </a:r>
            <a:endParaRPr lang="ru-RU" sz="4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и родители приносят материал из дома, собирают на улице и на вырученные от сдачи вторсырья деньги идут на помощь детям с особенностями развития.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Desktop\2021-2022\акция фото\DSCF3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2488344" cy="176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esktop\2021-2022\акция фото\DSCF3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Desktop\2021-2022\акция фото\DSCF3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25144"/>
            <a:ext cx="24938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does-battery-health-matter-dead-batte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805264"/>
            <a:ext cx="924958" cy="586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260648"/>
            <a:ext cx="5974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Посади дерево» </a:t>
            </a:r>
            <a:endParaRPr lang="ru-RU" sz="4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72816"/>
            <a:ext cx="6318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Воспитание в детях заботливого отношения к природе и вовлечение родителей в воспитательный процесс.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детей и взрослых доставила массу приятных моментов, каждый вносил свой вклад в озеленении территории. Дети с большим удовольствием помогают взрослым капать ямки, носить песок, придерживать саженцы и т. д.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pic>
        <p:nvPicPr>
          <p:cNvPr id="3074" name="Picture 2" descr="C:\Users\1\Desktop\2021-2022\акция фото\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81566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2021-2022\акция фото\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2283718" cy="30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2021-2022\акция фото\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2021-2022\акция фото\1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2531674" cy="18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2021-2022\акция фото\1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1815353" cy="24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ed5ac03ba56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4797152"/>
            <a:ext cx="1112687" cy="1357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4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1619690620_25-phonoteka_org-p-fon-dlya-prezentatsii-po-ekologicheskomu-p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pic>
        <p:nvPicPr>
          <p:cNvPr id="4102" name="Picture 6" descr="F:\ЭГ\ПОСАДИ ДЕРЕВО ОКТ\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1800200" cy="2249597"/>
          </a:xfrm>
          <a:prstGeom prst="rect">
            <a:avLst/>
          </a:prstGeom>
          <a:noFill/>
        </p:spPr>
      </p:pic>
      <p:pic>
        <p:nvPicPr>
          <p:cNvPr id="14" name="Picture 2" descr="F:\ЭГ\ПОСАДИ ДЕРЕВО ОКТ\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01008"/>
            <a:ext cx="3168351" cy="2376264"/>
          </a:xfrm>
          <a:prstGeom prst="rect">
            <a:avLst/>
          </a:prstGeom>
          <a:noFill/>
        </p:spPr>
      </p:pic>
      <p:pic>
        <p:nvPicPr>
          <p:cNvPr id="4103" name="Picture 7" descr="F:\ЭГ\ПОСАДИ ДЕРЕВО ОКТ\2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998" y="476672"/>
            <a:ext cx="2534798" cy="2232248"/>
          </a:xfrm>
          <a:prstGeom prst="rect">
            <a:avLst/>
          </a:prstGeom>
          <a:noFill/>
        </p:spPr>
      </p:pic>
      <p:pic>
        <p:nvPicPr>
          <p:cNvPr id="4104" name="Picture 8" descr="F:\ЭГ\ПОСАДИ ДЕРЕВО ОКТ\WP_20191007_11_41_18_P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32656"/>
            <a:ext cx="1843519" cy="2420018"/>
          </a:xfrm>
          <a:prstGeom prst="rect">
            <a:avLst/>
          </a:prstGeom>
          <a:noFill/>
        </p:spPr>
      </p:pic>
      <p:pic>
        <p:nvPicPr>
          <p:cNvPr id="4105" name="Picture 9" descr="F:\ЭГ\ПОСАДИ ДЕРЕВО ОКТ\WP_20191007_11_59_38_Pr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76672"/>
            <a:ext cx="3857229" cy="2232248"/>
          </a:xfrm>
          <a:prstGeom prst="rect">
            <a:avLst/>
          </a:prstGeom>
          <a:noFill/>
        </p:spPr>
      </p:pic>
      <p:pic>
        <p:nvPicPr>
          <p:cNvPr id="11" name="Picture 2" descr="E:\ed5ac03ba56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412776"/>
            <a:ext cx="935603" cy="114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8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1619690620_25-phonoteka_org-p-fon-dlya-prezentatsii-po-ekologicheskomu-p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62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260648"/>
            <a:ext cx="5745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Покорми птиц»</a:t>
            </a:r>
            <a:endParaRPr lang="ru-RU" sz="4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56792"/>
            <a:ext cx="6120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гуманного отношения детей и взрослых к зимующим птицам нашего края. </a:t>
            </a:r>
          </a:p>
          <a:p>
            <a:pPr indent="355600" algn="just">
              <a:buFont typeface="Wingdings" pitchFamily="2" charset="2"/>
              <a:buChar char="§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Совместно с родителями проектируют и изготавливают кормушки, заготавливают корм. Была организованна выставка кормушек, а далее дети поочередно ведут наблюдение за птицами  и ежедневно приносят им корм.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</TotalTime>
  <Words>538</Words>
  <Application>Microsoft Office PowerPoint</Application>
  <PresentationFormat>Экран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Муниципальное автономное  дошкольное образовательное учреждение города Новосибирска  Детский сад №373  комбинированного вида «Скворушка»</vt:lpstr>
      <vt:lpstr>Презентация PowerPoint</vt:lpstr>
      <vt:lpstr>Экологическая акция  «Сдай макулатуру- спаси дерево»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Акция «Помоги животным зоопарка»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Мэрия города Новосибирска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</dc:creator>
  <cp:lastModifiedBy>1</cp:lastModifiedBy>
  <cp:revision>139</cp:revision>
  <dcterms:created xsi:type="dcterms:W3CDTF">2008-03-02T10:54:02Z</dcterms:created>
  <dcterms:modified xsi:type="dcterms:W3CDTF">2022-01-26T14:31:37Z</dcterms:modified>
</cp:coreProperties>
</file>