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66" r:id="rId2"/>
    <p:sldId id="365" r:id="rId3"/>
    <p:sldId id="348" r:id="rId4"/>
    <p:sldId id="354" r:id="rId5"/>
    <p:sldId id="359" r:id="rId6"/>
    <p:sldId id="360" r:id="rId7"/>
    <p:sldId id="358" r:id="rId8"/>
    <p:sldId id="361" r:id="rId9"/>
    <p:sldId id="362" r:id="rId10"/>
    <p:sldId id="363" r:id="rId11"/>
    <p:sldId id="3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A13196E-7032-47B1-93FB-04FA3E327ED1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71A8C8B-49AE-4FB4-9757-5D3F016417B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065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196E-7032-47B1-93FB-04FA3E327ED1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8C8B-49AE-4FB4-9757-5D3F01641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60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196E-7032-47B1-93FB-04FA3E327ED1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8C8B-49AE-4FB4-9757-5D3F016417B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335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196E-7032-47B1-93FB-04FA3E327ED1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8C8B-49AE-4FB4-9757-5D3F016417B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49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196E-7032-47B1-93FB-04FA3E327ED1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8C8B-49AE-4FB4-9757-5D3F01641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433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196E-7032-47B1-93FB-04FA3E327ED1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8C8B-49AE-4FB4-9757-5D3F016417B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142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196E-7032-47B1-93FB-04FA3E327ED1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8C8B-49AE-4FB4-9757-5D3F016417B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936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196E-7032-47B1-93FB-04FA3E327ED1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8C8B-49AE-4FB4-9757-5D3F016417B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326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196E-7032-47B1-93FB-04FA3E327ED1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8C8B-49AE-4FB4-9757-5D3F016417B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254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196E-7032-47B1-93FB-04FA3E327ED1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8C8B-49AE-4FB4-9757-5D3F01641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659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196E-7032-47B1-93FB-04FA3E327ED1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8C8B-49AE-4FB4-9757-5D3F016417B4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215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196E-7032-47B1-93FB-04FA3E327ED1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8C8B-49AE-4FB4-9757-5D3F01641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903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196E-7032-47B1-93FB-04FA3E327ED1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8C8B-49AE-4FB4-9757-5D3F016417B4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555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196E-7032-47B1-93FB-04FA3E327ED1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8C8B-49AE-4FB4-9757-5D3F016417B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820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196E-7032-47B1-93FB-04FA3E327ED1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8C8B-49AE-4FB4-9757-5D3F01641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787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196E-7032-47B1-93FB-04FA3E327ED1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8C8B-49AE-4FB4-9757-5D3F016417B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971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196E-7032-47B1-93FB-04FA3E327ED1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8C8B-49AE-4FB4-9757-5D3F01641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2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A13196E-7032-47B1-93FB-04FA3E327ED1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1A8C8B-49AE-4FB4-9757-5D3F01641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15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854D32-53F6-4061-9286-B947114FB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45416" y="142441"/>
            <a:ext cx="5205248" cy="716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80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EF62A-3F80-4469-A6A3-3481FE94B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2413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библиотеку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Я.Гашека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«Животные Сибири»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0C56D670-4F59-4331-A534-985D51B9D7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38" y="3271887"/>
            <a:ext cx="3338512" cy="1877913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1BA44C71-81B9-4093-9345-13828AEDE0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712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EF62A-3F80-4469-A6A3-3481FE94B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2413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библиотеку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Я.Гашека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«Животные Сибири»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4C356E8-B1F3-49CF-931E-A258221353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32366"/>
            <a:ext cx="5040300" cy="2835168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C32C634A-DE7F-4A59-A320-029E558919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272334"/>
            <a:ext cx="3336925" cy="1877020"/>
          </a:xfrm>
        </p:spPr>
      </p:pic>
    </p:spTree>
    <p:extLst>
      <p:ext uri="{BB962C8B-B14F-4D97-AF65-F5344CB8AC3E}">
        <p14:creationId xmlns:p14="http://schemas.microsoft.com/office/powerpoint/2010/main" val="3889309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83790-17C7-4EDF-A06C-0B4E90AB0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/>
              <a:t>Муниципальное автономное дошкольное образовательное учреждение</a:t>
            </a:r>
            <a:br>
              <a:rPr lang="ru-RU" sz="2800" dirty="0"/>
            </a:br>
            <a:r>
              <a:rPr lang="ru-RU" sz="2800" dirty="0"/>
              <a:t> «Детский сад № 373 «Скворушка»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BDA8AF-00CF-4327-8671-DD70AC7D6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967334"/>
            <a:ext cx="6798736" cy="175432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F9E0A05-719C-4988-BC75-6E4C44AE8236}"/>
              </a:ext>
            </a:extLst>
          </p:cNvPr>
          <p:cNvSpPr/>
          <p:nvPr/>
        </p:nvSpPr>
        <p:spPr>
          <a:xfrm>
            <a:off x="708607" y="2967335"/>
            <a:ext cx="77267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Социальное партнерство</a:t>
            </a:r>
          </a:p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Группы «Земляничка»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956BCDC-C5B4-404C-A5B3-8DBAFD7FED5A}"/>
              </a:ext>
            </a:extLst>
          </p:cNvPr>
          <p:cNvSpPr/>
          <p:nvPr/>
        </p:nvSpPr>
        <p:spPr>
          <a:xfrm>
            <a:off x="3911090" y="5208182"/>
            <a:ext cx="4398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Подготовила: Трудолюбова О.В,</a:t>
            </a:r>
          </a:p>
          <a:p>
            <a:r>
              <a:rPr lang="ru-RU" sz="1400" b="1" dirty="0"/>
              <a:t>Воспитатель высшей квалификационной категории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2882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Larisa\Desktop\ЭГ\fa11e5dc16840dee2746a883d8c42ab1_w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52"/>
          </a:xfrm>
          <a:prstGeom prst="rect">
            <a:avLst/>
          </a:prstGeom>
          <a:noFill/>
        </p:spPr>
      </p:pic>
      <p:pic>
        <p:nvPicPr>
          <p:cNvPr id="1026" name="Picture 2" descr="C:\Users\1\Downloads\IMG-20190905-WA0002 (1)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1285875"/>
            <a:ext cx="2214563" cy="1574800"/>
          </a:xfrm>
          <a:prstGeom prst="rect">
            <a:avLst/>
          </a:prstGeom>
          <a:noFill/>
        </p:spPr>
      </p:pic>
      <p:sp>
        <p:nvSpPr>
          <p:cNvPr id="8" name="Текст 7"/>
          <p:cNvSpPr>
            <a:spLocks noGrp="1"/>
          </p:cNvSpPr>
          <p:nvPr>
            <p:ph type="body" idx="4294967295"/>
          </p:nvPr>
        </p:nvSpPr>
        <p:spPr>
          <a:xfrm>
            <a:off x="6072188" y="1285875"/>
            <a:ext cx="3071812" cy="92868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Участие в конкурсе</a:t>
            </a:r>
          </a:p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ЭКОДВОР</a:t>
            </a:r>
          </a:p>
        </p:txBody>
      </p:sp>
      <p:pic>
        <p:nvPicPr>
          <p:cNvPr id="2" name="Picture 2" descr="E:\ЭГ\КОНКУРС УТИЛЬ\WP_20190910_18_47_32_Pro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0" y="3632200"/>
            <a:ext cx="2555875" cy="1435100"/>
          </a:xfrm>
          <a:prstGeom prst="rect">
            <a:avLst/>
          </a:prstGeom>
          <a:noFill/>
        </p:spPr>
      </p:pic>
      <p:pic>
        <p:nvPicPr>
          <p:cNvPr id="1028" name="Picture 4" descr="F:\ЭГ\КОНКУРС УТИЛЬ\0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1428738"/>
            <a:ext cx="996142" cy="1096857"/>
          </a:xfrm>
          <a:prstGeom prst="rect">
            <a:avLst/>
          </a:prstGeom>
          <a:noFill/>
        </p:spPr>
      </p:pic>
      <p:pic>
        <p:nvPicPr>
          <p:cNvPr id="6" name="Picture 2" descr="F:\ЭГ\КОНКУРС УТИЛЬ\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3286126"/>
            <a:ext cx="1572850" cy="2198807"/>
          </a:xfrm>
          <a:prstGeom prst="rect">
            <a:avLst/>
          </a:prstGeom>
          <a:noFill/>
        </p:spPr>
      </p:pic>
      <p:pic>
        <p:nvPicPr>
          <p:cNvPr id="1027" name="Picture 3" descr="F:\ЭГ\ЭКОДВОР\IMG-20191203-WA003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2928934"/>
            <a:ext cx="3271216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ЭГ\ГИБДД в саду\IMG-20191203-WA001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0963" y="0"/>
            <a:ext cx="7793037" cy="58435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92275" y="449263"/>
            <a:ext cx="7451725" cy="922337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Социальное Партнерство </a:t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Встреча с инспектором ГИБДД</a:t>
            </a:r>
            <a:br>
              <a:rPr lang="ru-RU" dirty="0"/>
            </a:br>
            <a:endParaRPr lang="ru-RU" dirty="0"/>
          </a:p>
        </p:txBody>
      </p:sp>
      <p:pic>
        <p:nvPicPr>
          <p:cNvPr id="7" name="Picture 2" descr="C:\Users\Larisa\Desktop\ЭГ\0001-001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5288" y="0"/>
            <a:ext cx="9269288" cy="695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risa\Desktop\ЭГ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890588"/>
            <a:ext cx="7850188" cy="6477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Социальное Партнерство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Встреча с инспектором ГИБДД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F:\ЭГ\ГИБДД в саду\IMG-20191203-WA002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000250"/>
            <a:ext cx="4038600" cy="3028950"/>
          </a:xfrm>
          <a:prstGeom prst="rect">
            <a:avLst/>
          </a:prstGeom>
          <a:noFill/>
        </p:spPr>
      </p:pic>
      <p:pic>
        <p:nvPicPr>
          <p:cNvPr id="3075" name="Picture 3" descr="F:\ЭГ\ГИБДД в саду\IMG-20191203-WA002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00025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risa\Desktop\ЭГ\238984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1529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Социальное Партнерство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Экскурсия в школу</a:t>
            </a:r>
            <a:endParaRPr lang="ru-RU" dirty="0"/>
          </a:p>
        </p:txBody>
      </p:sp>
      <p:pic>
        <p:nvPicPr>
          <p:cNvPr id="4098" name="Picture 2" descr="E:\ЭГ\ШКОЛА\IMG-20190926-WA00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4038600" cy="3028950"/>
          </a:xfrm>
          <a:prstGeom prst="rect">
            <a:avLst/>
          </a:prstGeom>
          <a:noFill/>
        </p:spPr>
      </p:pic>
      <p:pic>
        <p:nvPicPr>
          <p:cNvPr id="4099" name="Picture 3" descr="E:\ЭГ\ШКОЛА\IMG-20190926-WA00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628800"/>
            <a:ext cx="4038600" cy="3688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arisa\Desktop\ЭГ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Социальное Партнерство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Экскурсия в АВТОГОРОДОК</a:t>
            </a:r>
            <a:endParaRPr lang="ru-RU" dirty="0"/>
          </a:p>
        </p:txBody>
      </p:sp>
      <p:pic>
        <p:nvPicPr>
          <p:cNvPr id="5123" name="Picture 3" descr="E:\ЭГ\АВТОГОРОДОК\IMG-20191017-WA000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84141" y="2490788"/>
            <a:ext cx="2583656" cy="3444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arisa\Desktop\ЭГ\background-power-point-graphic-keynote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5922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Социальное Партнерство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Экскурсия в АВТОГОРОДОК</a:t>
            </a:r>
            <a:endParaRPr lang="ru-RU" dirty="0"/>
          </a:p>
        </p:txBody>
      </p:sp>
      <p:pic>
        <p:nvPicPr>
          <p:cNvPr id="5" name="Picture 2" descr="E:\ЭГ\АВТОГОРОДОК\IMG-20191017-WA00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139012" y="3323460"/>
            <a:ext cx="1413164" cy="1774767"/>
          </a:xfrm>
          <a:prstGeom prst="rect">
            <a:avLst/>
          </a:prstGeom>
          <a:noFill/>
        </p:spPr>
      </p:pic>
      <p:pic>
        <p:nvPicPr>
          <p:cNvPr id="6147" name="Picture 3" descr="E:\ЭГ\АВТОГОРОДОК\IMG-20191017-WA00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6" y="4797154"/>
            <a:ext cx="1470527" cy="1788343"/>
          </a:xfrm>
          <a:prstGeom prst="rect">
            <a:avLst/>
          </a:prstGeom>
          <a:noFill/>
        </p:spPr>
      </p:pic>
      <p:pic>
        <p:nvPicPr>
          <p:cNvPr id="8" name="Picture 2" descr="E:\ЭГ\АВТОГОРОДОК\IMG-20191017-WA00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1484784"/>
            <a:ext cx="4038600" cy="3028950"/>
          </a:xfrm>
          <a:prstGeom prst="rect">
            <a:avLst/>
          </a:prstGeom>
          <a:noFill/>
        </p:spPr>
      </p:pic>
      <p:pic>
        <p:nvPicPr>
          <p:cNvPr id="9" name="Picture 3" descr="E:\ЭГ\АВТОГОРОДОК\IMG-20191017-WA00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1484786"/>
            <a:ext cx="2640122" cy="3057203"/>
          </a:xfrm>
          <a:prstGeom prst="rect">
            <a:avLst/>
          </a:prstGeom>
          <a:noFill/>
        </p:spPr>
      </p:pic>
      <p:pic>
        <p:nvPicPr>
          <p:cNvPr id="10" name="Picture 4" descr="E:\ЭГ\АВТОГОРОДОК\IMG-20191017-WA00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4797154"/>
            <a:ext cx="1320794" cy="17610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EF62A-3F80-4469-A6A3-3481FE94B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2413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партнерство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преподавателя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Кривич К.В.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«Россия»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0A02B11-92A6-4717-8B75-56E3B05AB8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38" y="3271887"/>
            <a:ext cx="3338512" cy="1877913"/>
          </a:xfrm>
        </p:spPr>
      </p:pic>
    </p:spTree>
    <p:extLst>
      <p:ext uri="{BB962C8B-B14F-4D97-AF65-F5344CB8AC3E}">
        <p14:creationId xmlns:p14="http://schemas.microsoft.com/office/powerpoint/2010/main" val="12339217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</TotalTime>
  <Words>112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Garamond</vt:lpstr>
      <vt:lpstr>Times New Roman</vt:lpstr>
      <vt:lpstr>Натуральные материалы</vt:lpstr>
      <vt:lpstr>Презентация PowerPoint</vt:lpstr>
      <vt:lpstr>Муниципальное автономное дошкольное образовательное учреждение  «Детский сад № 373 «Скворушка»</vt:lpstr>
      <vt:lpstr>Презентация PowerPoint</vt:lpstr>
      <vt:lpstr>Социальное Партнерство  Встреча с инспектором ГИБДД </vt:lpstr>
      <vt:lpstr>Социальное Партнерство  Встреча с инспектором ГИБДД </vt:lpstr>
      <vt:lpstr>Социальное Партнерство Экскурсия в школу</vt:lpstr>
      <vt:lpstr>Социальное Партнерство Экскурсия в АВТОГОРОДОК</vt:lpstr>
      <vt:lpstr>Социальное Партнерство Экскурсия в АВТОГОРОДОК</vt:lpstr>
      <vt:lpstr>Социальное партнерство Беседа преподавателя  Кривич К.В. «Россия»</vt:lpstr>
      <vt:lpstr>Экскурсия в библиотеку Я.Гашека Викторина «Животные Сибири»</vt:lpstr>
      <vt:lpstr>Экскурсия в библиотеку Я.Гашека Викторина «Животные Сибири»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</cp:revision>
  <cp:lastPrinted>2024-02-05T06:16:20Z</cp:lastPrinted>
  <dcterms:created xsi:type="dcterms:W3CDTF">2024-02-01T04:09:26Z</dcterms:created>
  <dcterms:modified xsi:type="dcterms:W3CDTF">2024-02-05T06:18:25Z</dcterms:modified>
</cp:coreProperties>
</file>