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8" r:id="rId2"/>
    <p:sldId id="354" r:id="rId3"/>
    <p:sldId id="359" r:id="rId4"/>
    <p:sldId id="360" r:id="rId5"/>
    <p:sldId id="358" r:id="rId6"/>
    <p:sldId id="361" r:id="rId7"/>
    <p:sldId id="362" r:id="rId8"/>
    <p:sldId id="363" r:id="rId9"/>
    <p:sldId id="3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1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2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0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5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7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6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6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196E-7032-47B1-93FB-04FA3E327ED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5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risa\Desktop\ЭГ\fa11e5dc16840dee2746a883d8c42ab1_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1026" name="Picture 2" descr="C:\Users\1\Downloads\IMG-20190905-WA0002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8" y="1285860"/>
            <a:ext cx="2214563" cy="15748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214678" y="1285860"/>
            <a:ext cx="3071812" cy="9286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Участие в конкурсе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ЭКОДВОР</a:t>
            </a:r>
          </a:p>
        </p:txBody>
      </p:sp>
      <p:pic>
        <p:nvPicPr>
          <p:cNvPr id="2" name="Picture 2" descr="E:\ЭГ\КОНКУРС УТИЛЬ\WP_20190910_18_47_32_Pr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0" y="3632200"/>
            <a:ext cx="2555875" cy="1435100"/>
          </a:xfrm>
          <a:prstGeom prst="rect">
            <a:avLst/>
          </a:prstGeom>
          <a:noFill/>
        </p:spPr>
      </p:pic>
      <p:pic>
        <p:nvPicPr>
          <p:cNvPr id="1028" name="Picture 4" descr="F:\ЭГ\КОНКУРС УТИЛЬ\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428738"/>
            <a:ext cx="996142" cy="1096857"/>
          </a:xfrm>
          <a:prstGeom prst="rect">
            <a:avLst/>
          </a:prstGeom>
          <a:noFill/>
        </p:spPr>
      </p:pic>
      <p:pic>
        <p:nvPicPr>
          <p:cNvPr id="6" name="Picture 2" descr="F:\ЭГ\КОНКУРС УТИЛЬ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286126"/>
            <a:ext cx="1572850" cy="2198807"/>
          </a:xfrm>
          <a:prstGeom prst="rect">
            <a:avLst/>
          </a:prstGeom>
          <a:noFill/>
        </p:spPr>
      </p:pic>
      <p:pic>
        <p:nvPicPr>
          <p:cNvPr id="1027" name="Picture 3" descr="F:\ЭГ\ЭКОДВОР\IMG-20191203-WA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928934"/>
            <a:ext cx="327121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Г\ГИБДД в саду\IMG-20191203-WA00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1128" y="0"/>
            <a:ext cx="7792872" cy="5844137"/>
          </a:xfrm>
          <a:prstGeom prst="rect">
            <a:avLst/>
          </a:prstGeom>
          <a:noFill/>
        </p:spPr>
      </p:pic>
      <p:pic>
        <p:nvPicPr>
          <p:cNvPr id="7" name="Picture 2" descr="C:\Users\Larisa\Desktop\ЭГ\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34431" y="449819"/>
            <a:ext cx="7451725" cy="9223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Социальное Партнерство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Встреча с инспектором ГИБДД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isa\Desktop\ЭГ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546" y="890469"/>
            <a:ext cx="785018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Встреча с инспектором ГИБДД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F:\ЭГ\ГИБДД в саду\IMG-20191203-WA00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F:\ЭГ\ГИБДД в саду\IMG-20191203-WA00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002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a\Desktop\ЭГ\23898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52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школу</a:t>
            </a:r>
            <a:endParaRPr lang="ru-RU" dirty="0"/>
          </a:p>
        </p:txBody>
      </p:sp>
      <p:pic>
        <p:nvPicPr>
          <p:cNvPr id="4098" name="Picture 2" descr="E:\ЭГ\ШКОЛА\IMG-20190926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E:\ЭГ\ШКОЛА\IMG-20190926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038600" cy="368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sa\Desktop\ЭГ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АВТОГОРОДОК</a:t>
            </a:r>
            <a:endParaRPr lang="ru-RU" dirty="0"/>
          </a:p>
        </p:txBody>
      </p:sp>
      <p:pic>
        <p:nvPicPr>
          <p:cNvPr id="5123" name="Picture 3" descr="E:\ЭГ\АВТОГОРОДОК\IMG-2019101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40248" y="1825625"/>
            <a:ext cx="3263503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risa\Desktop\ЭГ\background-power-point-graphic-keynot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АВТОГОРОДОК</a:t>
            </a:r>
            <a:endParaRPr lang="ru-RU" dirty="0"/>
          </a:p>
        </p:txBody>
      </p:sp>
      <p:pic>
        <p:nvPicPr>
          <p:cNvPr id="5" name="Picture 2" descr="E:\ЭГ\АВТОГОРОДОК\IMG-20191017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65168" y="3113910"/>
            <a:ext cx="1413164" cy="1774767"/>
          </a:xfrm>
          <a:prstGeom prst="rect">
            <a:avLst/>
          </a:prstGeom>
          <a:noFill/>
        </p:spPr>
      </p:pic>
      <p:pic>
        <p:nvPicPr>
          <p:cNvPr id="6147" name="Picture 3" descr="E:\ЭГ\АВТОГОРОДОК\IMG-20191017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6" y="4797154"/>
            <a:ext cx="1470527" cy="1788343"/>
          </a:xfrm>
          <a:prstGeom prst="rect">
            <a:avLst/>
          </a:prstGeom>
          <a:noFill/>
        </p:spPr>
      </p:pic>
      <p:pic>
        <p:nvPicPr>
          <p:cNvPr id="8" name="Picture 2" descr="E:\ЭГ\АВТОГОРОДОК\IMG-20191017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4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3" descr="E:\ЭГ\АВТОГОРОДОК\IMG-20191017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6"/>
            <a:ext cx="2640122" cy="3057203"/>
          </a:xfrm>
          <a:prstGeom prst="rect">
            <a:avLst/>
          </a:prstGeom>
          <a:noFill/>
        </p:spPr>
      </p:pic>
      <p:pic>
        <p:nvPicPr>
          <p:cNvPr id="10" name="Picture 4" descr="E:\ЭГ\АВТОГОРОДОК\IMG-20191017-WA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4"/>
            <a:ext cx="1320794" cy="176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преподавателя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Кривич К.В.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0A02B11-92A6-4717-8B75-56E3B05AB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" y="1673581"/>
            <a:ext cx="8785790" cy="4942006"/>
          </a:xfrm>
        </p:spPr>
      </p:pic>
    </p:spTree>
    <p:extLst>
      <p:ext uri="{BB962C8B-B14F-4D97-AF65-F5344CB8AC3E}">
        <p14:creationId xmlns:p14="http://schemas.microsoft.com/office/powerpoint/2010/main" val="123392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Я.Гашека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«Животные Сибири»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A44C71-81B9-4093-9345-13828AEDE0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C56D670-4F59-4331-A534-985D51B9D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0" y="1785874"/>
            <a:ext cx="8586159" cy="4829713"/>
          </a:xfrm>
        </p:spPr>
      </p:pic>
    </p:spTree>
    <p:extLst>
      <p:ext uri="{BB962C8B-B14F-4D97-AF65-F5344CB8AC3E}">
        <p14:creationId xmlns:p14="http://schemas.microsoft.com/office/powerpoint/2010/main" val="247871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Я.Гашека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«Животные Сибири»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C356E8-B1F3-49CF-931E-A25822135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2366"/>
            <a:ext cx="5040300" cy="283516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32C634A-DE7F-4A59-A320-029E55891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2" y="4039738"/>
            <a:ext cx="4579290" cy="2575850"/>
          </a:xfrm>
        </p:spPr>
      </p:pic>
    </p:spTree>
    <p:extLst>
      <p:ext uri="{BB962C8B-B14F-4D97-AF65-F5344CB8AC3E}">
        <p14:creationId xmlns:p14="http://schemas.microsoft.com/office/powerpoint/2010/main" val="3889309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80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Социальное Партнерство  Встреча с инспектором ГИБДД </vt:lpstr>
      <vt:lpstr>Социальное Партнерство  Встреча с инспектором ГИБДД </vt:lpstr>
      <vt:lpstr>Социальное Партнерство Экскурсия в школу</vt:lpstr>
      <vt:lpstr>Социальное Партнерство Экскурсия в АВТОГОРОДОК</vt:lpstr>
      <vt:lpstr>Социальное Партнерство Экскурсия в АВТОГОРОДОК</vt:lpstr>
      <vt:lpstr>Социальное партнерство Беседа преподавателя  Кривич К.В. «Россия»</vt:lpstr>
      <vt:lpstr>Экскурсия в библиотеку Я.Гашека Викторина «Животные Сибири»</vt:lpstr>
      <vt:lpstr>Экскурсия в библиотеку Я.Гашека Викторина «Животные Сибири»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2024-02-01T04:09:26Z</dcterms:created>
  <dcterms:modified xsi:type="dcterms:W3CDTF">2024-02-01T04:39:22Z</dcterms:modified>
</cp:coreProperties>
</file>