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9"/>
  </p:notesMasterIdLst>
  <p:sldIdLst>
    <p:sldId id="279" r:id="rId2"/>
    <p:sldId id="281" r:id="rId3"/>
    <p:sldId id="282" r:id="rId4"/>
    <p:sldId id="257" r:id="rId5"/>
    <p:sldId id="258" r:id="rId6"/>
    <p:sldId id="268" r:id="rId7"/>
    <p:sldId id="283" r:id="rId8"/>
    <p:sldId id="277" r:id="rId9"/>
    <p:sldId id="269" r:id="rId10"/>
    <p:sldId id="285" r:id="rId11"/>
    <p:sldId id="266" r:id="rId12"/>
    <p:sldId id="278" r:id="rId13"/>
    <p:sldId id="286" r:id="rId14"/>
    <p:sldId id="289" r:id="rId15"/>
    <p:sldId id="291" r:id="rId16"/>
    <p:sldId id="292" r:id="rId17"/>
    <p:sldId id="287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873"/>
    <a:srgbClr val="000066"/>
    <a:srgbClr val="FFFF00"/>
    <a:srgbClr val="00FF00"/>
    <a:srgbClr val="FF66FF"/>
    <a:srgbClr val="FFFF99"/>
    <a:srgbClr val="F1FBE1"/>
    <a:srgbClr val="4F2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500" autoAdjust="0"/>
    <p:restoredTop sz="83171" autoAdjust="0"/>
  </p:normalViewPr>
  <p:slideViewPr>
    <p:cSldViewPr>
      <p:cViewPr>
        <p:scale>
          <a:sx n="79" d="100"/>
          <a:sy n="79" d="100"/>
        </p:scale>
        <p:origin x="-798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C78AE6-BF34-433C-AE39-7C7F6EF8EF72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620AA4-4FF6-4730-A082-B56FF5F08F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17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E662-06B7-4625-B067-C5B77E830E2E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8C5F7-8697-4037-80F7-FD00CD3A32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873858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4B9A-1EEB-4A8D-93D4-A0DF5694CBD6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50F61-FFD6-4864-A4A2-B466738EEE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79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0E156-6797-46C8-8331-FE333CB17292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C699153-18C9-4DFE-8268-FB2BFF0596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372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200E-6E71-4A33-8560-F9BC2383E9D6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C6A29-B649-4319-9152-9551650CE0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368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8220-D5EC-45B8-9272-6B40369F61F9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CB39D7C-2B83-4611-859E-23C767D8A7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BF946-FC49-430D-9C67-75D96D53F65A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365CDDB-2C37-4FC4-9C93-32C772AB6B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960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C230-2F71-41CB-8240-6EB10F49DCD0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C4225-2039-4353-96C8-3FDFD8F11A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9843345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46F3-49FA-45C6-97B5-85221097FDED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F2E3-6185-4778-BBC7-1C39165CC0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0758616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D95C-314C-48BD-A8C1-9F40A302A9E0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BCEF6-A4F2-4CE2-883B-2F615E058A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131035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46B70-B72C-42D1-BB33-4E72A34E0773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B85C0-6A53-4D79-A296-209C431E8E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971218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8D97-CDD6-4244-B6F3-2CC281E45D95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7922C-2BC4-4BBD-ABAE-A5A04681C5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2533849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F725-E106-4808-9572-0265F3395D00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ECB6-EA53-4FFD-A2A2-1091676008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5855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A796-273A-445F-91F6-099CE50CE640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58E72-2801-4056-9FF7-9E20B5799F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695561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3784E-5FE8-4647-99A5-CD2627E42094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AAF7D-CB73-4178-A236-7DDA924D06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809962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96E8A-1602-4023-B25C-33906C9B7707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89C43-1D8F-4CDF-AEC5-BAE6A6F1CB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87202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802F3-F06D-40D5-AB0B-8512716AA308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AABD-1EFA-457E-A314-D0086193DE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762574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E60228-E5C1-4A02-B44C-CC5B0CE905B4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8B9C1C2C-A3B2-4F9C-82B4-9253734753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90327"/>
            <a:ext cx="7128792" cy="43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5650723"/>
            <a:ext cx="6624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n w="6600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Выполнила:</a:t>
            </a:r>
            <a:endParaRPr lang="ru-RU" sz="2000" b="1" dirty="0">
              <a:ln w="6600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defRPr/>
            </a:pPr>
            <a:r>
              <a:rPr lang="ru-RU" sz="2000" b="1" dirty="0" smtClean="0">
                <a:ln w="6600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Воспитатель </a:t>
            </a:r>
            <a:r>
              <a:rPr lang="ru-RU" sz="2000" b="1" dirty="0" smtClean="0">
                <a:ln w="6600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высшей категории </a:t>
            </a:r>
            <a:r>
              <a:rPr lang="ru-RU" sz="2000" b="1" dirty="0" err="1" smtClean="0">
                <a:ln w="6600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Трудолюбова</a:t>
            </a:r>
            <a:r>
              <a:rPr lang="ru-RU" sz="2000" b="1" dirty="0" smtClean="0">
                <a:ln w="6600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О.В</a:t>
            </a:r>
            <a:r>
              <a:rPr lang="ru-RU" sz="2000" b="1" dirty="0" smtClean="0">
                <a:ln w="6600">
                  <a:solidFill>
                    <a:srgbClr val="000066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ru-RU" sz="2000" b="1" dirty="0" smtClean="0">
              <a:ln w="6600">
                <a:solidFill>
                  <a:srgbClr val="000066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8443" y="3692811"/>
            <a:ext cx="5912196" cy="67614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ПУТЕШЕСТВИЕ В КОСМОС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8180" y="42348"/>
            <a:ext cx="8332729" cy="10479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b="1" dirty="0">
                <a:ln w="6600">
                  <a:solidFill>
                    <a:srgbClr val="033873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Муниципальное </a:t>
            </a:r>
            <a:r>
              <a:rPr lang="ru-RU" b="1" dirty="0" smtClean="0">
                <a:ln w="6600">
                  <a:solidFill>
                    <a:srgbClr val="033873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автономное  </a:t>
            </a:r>
            <a:r>
              <a:rPr lang="ru-RU" b="1" dirty="0">
                <a:ln w="6600">
                  <a:solidFill>
                    <a:srgbClr val="033873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дошкольное образовательное </a:t>
            </a:r>
            <a:r>
              <a:rPr lang="ru-RU" b="1" dirty="0" smtClean="0">
                <a:ln w="6600">
                  <a:solidFill>
                    <a:srgbClr val="033873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учреждение</a:t>
            </a:r>
            <a:endParaRPr lang="ru-RU" b="1" dirty="0">
              <a:ln w="6600">
                <a:solidFill>
                  <a:srgbClr val="033873"/>
                </a:solidFill>
                <a:prstDash val="solid"/>
              </a:ln>
              <a:solidFill>
                <a:srgbClr val="FFFF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b="1" dirty="0">
                <a:ln w="6600">
                  <a:solidFill>
                    <a:srgbClr val="033873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«Детский сад комбинированного </a:t>
            </a:r>
            <a:r>
              <a:rPr lang="ru-RU" b="1" dirty="0" smtClean="0">
                <a:ln w="6600">
                  <a:solidFill>
                    <a:srgbClr val="033873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вида Скворушка </a:t>
            </a:r>
            <a:r>
              <a:rPr lang="ru-RU" b="1" dirty="0">
                <a:ln w="6600">
                  <a:solidFill>
                    <a:srgbClr val="033873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№ </a:t>
            </a:r>
            <a:r>
              <a:rPr lang="ru-RU" b="1" dirty="0" smtClean="0">
                <a:ln w="6600">
                  <a:solidFill>
                    <a:srgbClr val="033873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373 </a:t>
            </a:r>
            <a:endParaRPr lang="ru-RU" b="1" dirty="0">
              <a:ln w="6600">
                <a:solidFill>
                  <a:srgbClr val="033873"/>
                </a:solidFill>
                <a:prstDash val="solid"/>
              </a:ln>
              <a:solidFill>
                <a:srgbClr val="FFFF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b="1" dirty="0" smtClean="0">
                <a:ln w="6600">
                  <a:solidFill>
                    <a:srgbClr val="033873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«города Новосибирска</a:t>
            </a:r>
            <a:endParaRPr lang="ru-RU" b="1" dirty="0">
              <a:ln w="6600">
                <a:solidFill>
                  <a:srgbClr val="033873"/>
                </a:solidFill>
                <a:prstDash val="solid"/>
              </a:ln>
              <a:solidFill>
                <a:srgbClr val="FFFF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3" descr="2020-04-08-06-08-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341438"/>
            <a:ext cx="6913563" cy="4859337"/>
          </a:xfrm>
        </p:spPr>
      </p:pic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374063" cy="6207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космонавт увидел  звезды. Они так далеко находятся от нашей земли, что кажутся нам лишь маленькими точками.</a:t>
            </a:r>
          </a:p>
        </p:txBody>
      </p:sp>
      <p:pic>
        <p:nvPicPr>
          <p:cNvPr id="31747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764704"/>
            <a:ext cx="6048350" cy="4212633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351837" cy="1296987"/>
          </a:xfrm>
        </p:spPr>
        <p:txBody>
          <a:bodyPr/>
          <a:lstStyle/>
          <a:p>
            <a:pPr algn="just" eaLnBrk="1" hangingPunct="1"/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полет космонавта продолжался 1 час 48 минут. Совершив один виток вокруг Земли, спускаемый корабль совершил посадку вблизи Саратова. Когда оставалось несколько километров до Земли – Гагарин катапультировался, совершив мягкую посадку на парашюте недалеко от спускаемого аппарата. </a:t>
            </a:r>
          </a:p>
        </p:txBody>
      </p:sp>
      <p:pic>
        <p:nvPicPr>
          <p:cNvPr id="327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484784"/>
            <a:ext cx="6479951" cy="4190229"/>
          </a:xfrm>
        </p:spPr>
      </p:pic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544170" cy="490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6" name="Picture 2" descr="C:\Users\1\Desktop\ккккк\0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02469"/>
            <a:ext cx="7850832" cy="51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3074" name="Picture 2" descr="C:\Users\1\Desktop\ккккк\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9" y="2454351"/>
            <a:ext cx="1872208" cy="162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ккккк\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60848"/>
            <a:ext cx="1620180" cy="18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esktop\ккккк\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83" y="4221088"/>
            <a:ext cx="2439714" cy="182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1\Desktop\ккккк\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55861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1\Desktop\ккккк\030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91" y="260648"/>
            <a:ext cx="2304256" cy="22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1\Desktop\ккккк\0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2088232" cy="21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122" name="Picture 2" descr="C:\Users\1\Desktop\ккккк\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035365" cy="22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1\Desktop\ккккк\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1739676" cy="231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1\Desktop\ккккк\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05" y="4077072"/>
            <a:ext cx="2363291" cy="177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1\Desktop\ккккк\0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46366"/>
            <a:ext cx="1787227" cy="134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:\Users\1\Desktop\ккккк\0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240026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Содержимое 3" descr="2020-04-08-06-33-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5888"/>
            <a:ext cx="6626225" cy="5329237"/>
          </a:xfrm>
        </p:spPr>
      </p:pic>
      <p:sp>
        <p:nvSpPr>
          <p:cNvPr id="2" name="Прямоугольник 1"/>
          <p:cNvSpPr/>
          <p:nvPr/>
        </p:nvSpPr>
        <p:spPr>
          <a:xfrm>
            <a:off x="807994" y="2967335"/>
            <a:ext cx="7528023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просмотр!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2020-04-08-06-30-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981075"/>
            <a:ext cx="7129462" cy="5056188"/>
          </a:xfrm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1"/>
          <p:cNvSpPr>
            <a:spLocks noGrp="1"/>
          </p:cNvSpPr>
          <p:nvPr>
            <p:ph idx="1"/>
          </p:nvPr>
        </p:nvSpPr>
        <p:spPr>
          <a:xfrm>
            <a:off x="609600" y="260350"/>
            <a:ext cx="8210550" cy="4608513"/>
          </a:xfrm>
        </p:spPr>
        <p:txBody>
          <a:bodyPr/>
          <a:lstStyle/>
          <a:p>
            <a:r>
              <a:rPr lang="ru-RU" altLang="ru-RU" b="1" u="sng" dirty="0" smtClean="0">
                <a:solidFill>
                  <a:schemeClr val="tx1"/>
                </a:solidFill>
              </a:rPr>
              <a:t>Цель:</a:t>
            </a:r>
            <a:r>
              <a:rPr lang="ru-RU" altLang="ru-RU" dirty="0" smtClean="0">
                <a:solidFill>
                  <a:schemeClr val="tx1"/>
                </a:solidFill>
              </a:rPr>
              <a:t> расширение знаний о космосе </a:t>
            </a:r>
          </a:p>
          <a:p>
            <a:r>
              <a:rPr lang="ru-RU" altLang="ru-RU" b="1" u="sng" dirty="0" smtClean="0">
                <a:solidFill>
                  <a:schemeClr val="tx1"/>
                </a:solidFill>
              </a:rPr>
              <a:t>Задачи:</a:t>
            </a:r>
            <a:r>
              <a:rPr lang="ru-RU" altLang="ru-RU" dirty="0" smtClean="0">
                <a:solidFill>
                  <a:schemeClr val="tx1"/>
                </a:solidFill>
              </a:rPr>
              <a:t> расширить представления детей о многообразии космоса. Рассказать детям об интересных фактах и событиях космоса; </a:t>
            </a:r>
          </a:p>
          <a:p>
            <a:r>
              <a:rPr lang="ru-RU" altLang="ru-RU" dirty="0" smtClean="0">
                <a:solidFill>
                  <a:schemeClr val="tx1"/>
                </a:solidFill>
              </a:rPr>
              <a:t>дать детям представления о том, что Вселенная – это множество звезд. Солнце – это самая близкая к Земле звезда. Уточнить представления о планетах, созвездиях; </a:t>
            </a:r>
          </a:p>
          <a:p>
            <a:r>
              <a:rPr lang="ru-RU" altLang="ru-RU" dirty="0" smtClean="0">
                <a:solidFill>
                  <a:schemeClr val="tx1"/>
                </a:solidFill>
              </a:rPr>
              <a:t>дать детям знания об освоении человеком космического пространства, о значении космических исследований для жизни людей на Земле. Познакомить с первым летчиком-космонавтом Ю.А. Гагариным; </a:t>
            </a:r>
          </a:p>
          <a:p>
            <a:r>
              <a:rPr lang="ru-RU" altLang="ru-RU" dirty="0" smtClean="0">
                <a:solidFill>
                  <a:schemeClr val="tx1"/>
                </a:solidFill>
              </a:rPr>
              <a:t>создать педагогические условия, стимулирующие познавательно-исследовательскую активность детей;</a:t>
            </a:r>
          </a:p>
          <a:p>
            <a:r>
              <a:rPr lang="ru-RU" altLang="ru-RU" dirty="0" smtClean="0">
                <a:solidFill>
                  <a:schemeClr val="tx1"/>
                </a:solidFill>
              </a:rPr>
              <a:t>развивать творческое воображение, фантазию, умение импровизировать; воспитывать взаимопомощь, доброжелательное отношение друг к другу, гордость за российских космонавтов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ru-RU" alt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на этих детей – они с интересом смотрят в ночное небо! Там столько красивых звезд</a:t>
            </a:r>
            <a:r>
              <a:rPr lang="en-US" alt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alt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 с самых давних времен любили смотреть на звезды, и им было очень интересно – какие же они на самом деле!</a:t>
            </a:r>
          </a:p>
        </p:txBody>
      </p:sp>
      <p:pic>
        <p:nvPicPr>
          <p:cNvPr id="22531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08050"/>
            <a:ext cx="8229600" cy="5834063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750" y="548680"/>
            <a:ext cx="8229600" cy="216495"/>
          </a:xfrm>
        </p:spPr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звездам.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pic>
        <p:nvPicPr>
          <p:cNvPr id="23556" name="Picture 4" descr="http://upload.wikimedia.org/wikipedia/commons/7/79/Semyorka_Rocket_R7_by_Sergei_Korolyov_in_VDNH_Ostankino_RAF0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326780" cy="422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http://wallpaper-plus.ru/Space/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70" y="1412776"/>
            <a:ext cx="3024336" cy="422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589962" cy="836613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altLang="ru-RU" sz="1800" dirty="0" smtClean="0"/>
              <a:t>   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</a:t>
            </a:r>
          </a:p>
        </p:txBody>
      </p:sp>
      <p:pic>
        <p:nvPicPr>
          <p:cNvPr id="24579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08050"/>
            <a:ext cx="8713787" cy="5834063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2020-04-08-06-04-4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404664"/>
            <a:ext cx="6626225" cy="4767262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720725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Этим космонавтом стал 12 апреля 1961 года Юрий Гагарин, совершившим первый в мировой истории полет в космическое пространство. </a:t>
            </a:r>
          </a:p>
        </p:txBody>
      </p:sp>
      <p:pic>
        <p:nvPicPr>
          <p:cNvPr id="28675" name="Объект 3" descr="http://ped-kopilka.ru/images/6-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052736"/>
            <a:ext cx="6551613" cy="4968875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космосе он увидел много разных планет, они крутились вокруг одной самой яркой планеты, которую называют Солнце.</a:t>
            </a:r>
          </a:p>
        </p:txBody>
      </p:sp>
      <p:pic>
        <p:nvPicPr>
          <p:cNvPr id="29699" name="Объект 5" descr="http://ped-kopilka.ru/images/5%28384%2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620688"/>
            <a:ext cx="6984900" cy="4825082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790</TotalTime>
  <Words>365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Презентация PowerPoint</vt:lpstr>
      <vt:lpstr>Презентация PowerPoint</vt:lpstr>
      <vt:lpstr>Презентация PowerPoint</vt:lpstr>
      <vt:lpstr>Посмотрите на этих детей – они с интересом смотрят в ночное небо! Там столько красивых звезд! Люди с самых давних времен любили смотреть на звезды, и им было очень интересно – какие же они на самом деле!</vt:lpstr>
      <vt:lpstr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звездам.</vt:lpstr>
      <vt:lpstr>    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</vt:lpstr>
      <vt:lpstr>Презентация PowerPoint</vt:lpstr>
      <vt:lpstr>Этим космонавтом стал 12 апреля 1961 года Юрий Гагарин, совершившим первый в мировой истории полет в космическое пространство. </vt:lpstr>
      <vt:lpstr>В космосе он увидел много разных планет, они крутились вокруг одной самой яркой планеты, которую называют Солнце.</vt:lpstr>
      <vt:lpstr>Презентация PowerPoint</vt:lpstr>
      <vt:lpstr>Также космонавт увидел  звезды. Они так далеко находятся от нашей земли, что кажутся нам лишь маленькими точками.</vt:lpstr>
      <vt:lpstr>Первый полет космонавта продолжался 1 час 48 минут. Совершив один виток вокруг Земли, спускаемый корабль совершил посадку вблизи Саратова. Когда оставалось несколько километров до Земли – Гагарин катапультировался, совершив мягкую посадку на парашюте недалеко от спускаемого аппарата.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Administratore</dc:creator>
  <cp:lastModifiedBy>1</cp:lastModifiedBy>
  <cp:revision>50</cp:revision>
  <dcterms:created xsi:type="dcterms:W3CDTF">2012-10-17T17:36:35Z</dcterms:created>
  <dcterms:modified xsi:type="dcterms:W3CDTF">2022-04-17T13:48:39Z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1704481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